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8" r:id="rId3"/>
    <p:sldId id="262" r:id="rId4"/>
    <p:sldId id="261" r:id="rId5"/>
    <p:sldId id="265" r:id="rId6"/>
    <p:sldId id="267" r:id="rId7"/>
    <p:sldId id="338" r:id="rId8"/>
    <p:sldId id="268" r:id="rId9"/>
    <p:sldId id="289" r:id="rId10"/>
    <p:sldId id="339" r:id="rId11"/>
    <p:sldId id="281" r:id="rId12"/>
    <p:sldId id="340" r:id="rId13"/>
    <p:sldId id="278" r:id="rId14"/>
    <p:sldId id="285" r:id="rId15"/>
    <p:sldId id="284" r:id="rId1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p15:clr>
            <a:srgbClr val="A4A3A4"/>
          </p15:clr>
        </p15:guide>
        <p15:guide id="2" pos="3840">
          <p15:clr>
            <a:srgbClr val="A4A3A4"/>
          </p15:clr>
        </p15:guide>
        <p15:guide id="3" pos="279">
          <p15:clr>
            <a:srgbClr val="A4A3A4"/>
          </p15:clr>
        </p15:guide>
        <p15:guide id="4" pos="7401">
          <p15:clr>
            <a:srgbClr val="A4A3A4"/>
          </p15:clr>
        </p15:guide>
        <p15:guide id="5" pos="461">
          <p15:clr>
            <a:srgbClr val="A4A3A4"/>
          </p15:clr>
        </p15:guide>
        <p15:guide id="6" orient="horz" pos="174">
          <p15:clr>
            <a:srgbClr val="A4A3A4"/>
          </p15:clr>
        </p15:guide>
        <p15:guide id="7" orient="horz" pos="539">
          <p15:clr>
            <a:srgbClr val="A4A3A4"/>
          </p15:clr>
        </p15:guide>
        <p15:guide id="8" orient="horz" pos="4110">
          <p15:clr>
            <a:srgbClr val="A4A3A4"/>
          </p15:clr>
        </p15:guide>
        <p15:guide id="9" orient="horz" pos="4020">
          <p15:clr>
            <a:srgbClr val="A4A3A4"/>
          </p15:clr>
        </p15:guide>
        <p15:guide id="10" orient="horz" pos="6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A32020"/>
    <a:srgbClr val="999999"/>
    <a:srgbClr val="262626"/>
    <a:srgbClr val="EA10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9" autoAdjust="0"/>
    <p:restoredTop sz="94660"/>
  </p:normalViewPr>
  <p:slideViewPr>
    <p:cSldViewPr snapToGrid="0" showGuides="1">
      <p:cViewPr varScale="1">
        <p:scale>
          <a:sx n="82" d="100"/>
          <a:sy n="82" d="100"/>
        </p:scale>
        <p:origin x="720" y="72"/>
      </p:cViewPr>
      <p:guideLst>
        <p:guide orient="horz" pos="2115"/>
        <p:guide pos="3840"/>
        <p:guide pos="279"/>
        <p:guide pos="7401"/>
        <p:guide pos="461"/>
        <p:guide orient="horz" pos="174"/>
        <p:guide orient="horz" pos="539"/>
        <p:guide orient="horz" pos="4110"/>
        <p:guide orient="horz" pos="4020"/>
        <p:guide orient="horz" pos="648"/>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54602E2-D505-47E7-93DE-80FC6DE4DB85}" type="datetimeFigureOut">
              <a:rPr lang="zh-CN" altLang="en-US" smtClean="0"/>
              <a:t>2023/5/26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07D74-1795-4375-B964-A6D6341F9C03}"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54602E2-D505-47E7-93DE-80FC6DE4DB85}" type="datetimeFigureOut">
              <a:rPr lang="zh-CN" altLang="en-US" smtClean="0"/>
              <a:t>2023/5/26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07D74-1795-4375-B964-A6D6341F9C03}"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54602E2-D505-47E7-93DE-80FC6DE4DB85}" type="datetimeFigureOut">
              <a:rPr lang="zh-CN" altLang="en-US" smtClean="0"/>
              <a:t>2023/5/26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07D74-1795-4375-B964-A6D6341F9C03}"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54602E2-D505-47E7-93DE-80FC6DE4DB85}" type="datetimeFigureOut">
              <a:rPr lang="zh-CN" altLang="en-US" smtClean="0"/>
              <a:t>2023/5/26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07D74-1795-4375-B964-A6D6341F9C03}"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54602E2-D505-47E7-93DE-80FC6DE4DB85}" type="datetimeFigureOut">
              <a:rPr lang="zh-CN" altLang="en-US" smtClean="0"/>
              <a:t>2023/5/26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07D74-1795-4375-B964-A6D6341F9C03}"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54602E2-D505-47E7-93DE-80FC6DE4DB85}" type="datetimeFigureOut">
              <a:rPr lang="zh-CN" altLang="en-US" smtClean="0"/>
              <a:t>2023/5/26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07D74-1795-4375-B964-A6D6341F9C03}"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E54602E2-D505-47E7-93DE-80FC6DE4DB85}" type="datetimeFigureOut">
              <a:rPr lang="zh-CN" altLang="en-US" smtClean="0"/>
              <a:t>2023/5/26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C407D74-1795-4375-B964-A6D6341F9C03}"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E54602E2-D505-47E7-93DE-80FC6DE4DB85}" type="datetimeFigureOut">
              <a:rPr lang="zh-CN" altLang="en-US" smtClean="0"/>
              <a:t>2023/5/26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C407D74-1795-4375-B964-A6D6341F9C03}"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54602E2-D505-47E7-93DE-80FC6DE4DB85}" type="datetimeFigureOut">
              <a:rPr lang="zh-CN" altLang="en-US" smtClean="0"/>
              <a:t>2023/5/26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C407D74-1795-4375-B964-A6D6341F9C03}"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54602E2-D505-47E7-93DE-80FC6DE4DB85}" type="datetimeFigureOut">
              <a:rPr lang="zh-CN" altLang="en-US" smtClean="0"/>
              <a:t>2023/5/26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07D74-1795-4375-B964-A6D6341F9C03}"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54602E2-D505-47E7-93DE-80FC6DE4DB85}" type="datetimeFigureOut">
              <a:rPr lang="zh-CN" altLang="en-US" smtClean="0"/>
              <a:t>2023/5/26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07D74-1795-4375-B964-A6D6341F9C03}"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游戏机, 男人, 雪, 躺&#10;&#10;描述已自动生成"/>
          <p:cNvPicPr>
            <a:picLocks noChangeAspect="1"/>
          </p:cNvPicPr>
          <p:nvPr userDrawn="1"/>
        </p:nvPicPr>
        <p:blipFill>
          <a:blip r:embed="rId13" cstate="print">
            <a:alphaModFix amt="16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15.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0" y="0"/>
            <a:ext cx="12192000" cy="6858000"/>
            <a:chOff x="0" y="1"/>
            <a:chExt cx="12192000" cy="6858000"/>
          </a:xfrm>
        </p:grpSpPr>
        <p:pic>
          <p:nvPicPr>
            <p:cNvPr id="19" name="图片 18"/>
            <p:cNvPicPr>
              <a:picLocks noChangeAspect="1"/>
            </p:cNvPicPr>
            <p:nvPr userDrawn="1"/>
          </p:nvPicPr>
          <p:blipFill>
            <a:blip r:embed="rId3" cstate="screen"/>
            <a:srcRect/>
            <a:stretch>
              <a:fillRect/>
            </a:stretch>
          </p:blipFill>
          <p:spPr>
            <a:xfrm>
              <a:off x="0" y="1"/>
              <a:ext cx="12192000" cy="6843133"/>
            </a:xfrm>
            <a:custGeom>
              <a:avLst/>
              <a:gdLst>
                <a:gd name="connsiteX0" fmla="*/ 0 w 12192000"/>
                <a:gd name="connsiteY0" fmla="*/ 0 h 6843133"/>
                <a:gd name="connsiteX1" fmla="*/ 12192000 w 12192000"/>
                <a:gd name="connsiteY1" fmla="*/ 0 h 6843133"/>
                <a:gd name="connsiteX2" fmla="*/ 12192000 w 12192000"/>
                <a:gd name="connsiteY2" fmla="*/ 6843133 h 6843133"/>
                <a:gd name="connsiteX3" fmla="*/ 0 w 12192000"/>
                <a:gd name="connsiteY3" fmla="*/ 6843133 h 6843133"/>
              </a:gdLst>
              <a:ahLst/>
              <a:cxnLst>
                <a:cxn ang="0">
                  <a:pos x="connsiteX0" y="connsiteY0"/>
                </a:cxn>
                <a:cxn ang="0">
                  <a:pos x="connsiteX1" y="connsiteY1"/>
                </a:cxn>
                <a:cxn ang="0">
                  <a:pos x="connsiteX2" y="connsiteY2"/>
                </a:cxn>
                <a:cxn ang="0">
                  <a:pos x="connsiteX3" y="connsiteY3"/>
                </a:cxn>
              </a:cxnLst>
              <a:rect l="l" t="t" r="r" b="b"/>
              <a:pathLst>
                <a:path w="12192000" h="6843133">
                  <a:moveTo>
                    <a:pt x="0" y="0"/>
                  </a:moveTo>
                  <a:lnTo>
                    <a:pt x="12192000" y="0"/>
                  </a:lnTo>
                  <a:lnTo>
                    <a:pt x="12192000" y="6843133"/>
                  </a:lnTo>
                  <a:lnTo>
                    <a:pt x="0" y="6843133"/>
                  </a:lnTo>
                  <a:close/>
                </a:path>
              </a:pathLst>
            </a:custGeom>
          </p:spPr>
        </p:pic>
        <p:sp>
          <p:nvSpPr>
            <p:cNvPr id="20" name="ï$ļïḋe"/>
            <p:cNvSpPr/>
            <p:nvPr userDrawn="1"/>
          </p:nvSpPr>
          <p:spPr>
            <a:xfrm>
              <a:off x="0" y="1"/>
              <a:ext cx="12192000" cy="6858000"/>
            </a:xfrm>
            <a:prstGeom prst="rect">
              <a:avLst/>
            </a:prstGeom>
            <a:gradFill flip="none" rotWithShape="1">
              <a:gsLst>
                <a:gs pos="0">
                  <a:schemeClr val="bg2">
                    <a:lumMod val="10000"/>
                    <a:alpha val="95000"/>
                  </a:schemeClr>
                </a:gs>
                <a:gs pos="100000">
                  <a:schemeClr val="bg2">
                    <a:lumMod val="10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sp>
        <p:nvSpPr>
          <p:cNvPr id="22" name="iS1iḑê"/>
          <p:cNvSpPr>
            <a:spLocks noGrp="1"/>
          </p:cNvSpPr>
          <p:nvPr>
            <p:ph type="ctrTitle"/>
          </p:nvPr>
        </p:nvSpPr>
        <p:spPr>
          <a:xfrm>
            <a:off x="226695" y="1593850"/>
            <a:ext cx="11738610" cy="2451100"/>
          </a:xfrm>
        </p:spPr>
        <p:txBody>
          <a:bodyPr anchor="ctr" anchorCtr="0">
            <a:noAutofit/>
          </a:bodyPr>
          <a:lstStyle/>
          <a:p>
            <a:pPr algn="l">
              <a:lnSpc>
                <a:spcPct val="130000"/>
              </a:lnSpc>
              <a:defRPr sz="3600" spc="50">
                <a:solidFill>
                  <a:schemeClr val="accent3">
                    <a:lumOff val="44000"/>
                  </a:schemeClr>
                </a:solidFill>
                <a:latin typeface="Impact"/>
                <a:ea typeface="Impact"/>
                <a:cs typeface="Impact"/>
                <a:sym typeface="Impact"/>
              </a:defRPr>
            </a:pPr>
            <a:br>
              <a:rPr lang="zh-CN" altLang="en-US" sz="4400" b="1" dirty="0">
                <a:solidFill>
                  <a:schemeClr val="bg1"/>
                </a:solidFill>
                <a:latin typeface="+mn-lt"/>
                <a:ea typeface="+mn-ea"/>
                <a:cs typeface="+mn-ea"/>
                <a:sym typeface="+mn-lt"/>
              </a:rPr>
            </a:br>
            <a:r>
              <a:rPr lang="zh-CN" altLang="en-US" sz="4400" b="1" dirty="0">
                <a:solidFill>
                  <a:schemeClr val="bg1"/>
                </a:solidFill>
                <a:latin typeface="+mn-lt"/>
                <a:ea typeface="+mn-ea"/>
                <a:cs typeface="+mn-ea"/>
                <a:sym typeface="+mn-lt"/>
              </a:rPr>
              <a:t>   </a:t>
            </a:r>
            <a:r>
              <a:rPr lang="en-US" altLang="zh-CN" sz="4400" b="1" dirty="0">
                <a:solidFill>
                  <a:schemeClr val="accent2"/>
                </a:solidFill>
                <a:latin typeface="+mn-lt"/>
                <a:ea typeface="+mn-ea"/>
                <a:cs typeface="+mn-ea"/>
                <a:sym typeface="+mn-lt"/>
              </a:rPr>
              <a:t>2023日本访</a:t>
            </a:r>
            <a:r>
              <a:rPr lang="zh-CN" altLang="en-US" sz="4400" b="1" dirty="0">
                <a:solidFill>
                  <a:schemeClr val="accent2"/>
                </a:solidFill>
                <a:latin typeface="+mn-lt"/>
                <a:ea typeface="+mn-ea"/>
                <a:cs typeface="+mn-ea"/>
                <a:sym typeface="+mn-lt"/>
              </a:rPr>
              <a:t>学（早稻田大学）</a:t>
            </a:r>
            <a:br>
              <a:rPr lang="zh-CN" altLang="en-US" sz="4400" b="1" dirty="0">
                <a:solidFill>
                  <a:schemeClr val="accent2"/>
                </a:solidFill>
                <a:latin typeface="+mn-lt"/>
                <a:ea typeface="+mn-ea"/>
                <a:cs typeface="+mn-ea"/>
                <a:sym typeface="+mn-lt"/>
              </a:rPr>
            </a:br>
            <a:r>
              <a:rPr lang="zh-CN" altLang="en-US" sz="4400" b="1" dirty="0">
                <a:solidFill>
                  <a:schemeClr val="bg1"/>
                </a:solidFill>
                <a:latin typeface="+mn-lt"/>
                <a:ea typeface="+mn-ea"/>
                <a:cs typeface="+mn-ea"/>
                <a:sym typeface="+mn-lt"/>
              </a:rPr>
              <a:t>（夏季奖学金）项目</a:t>
            </a:r>
            <a:br>
              <a:rPr lang="zh-CN" altLang="en-US" sz="4400" b="1" dirty="0">
                <a:solidFill>
                  <a:schemeClr val="bg1"/>
                </a:solidFill>
                <a:latin typeface="+mn-lt"/>
                <a:ea typeface="+mn-ea"/>
                <a:cs typeface="+mn-ea"/>
                <a:sym typeface="+mn-lt"/>
              </a:rPr>
            </a:br>
            <a:r>
              <a:rPr lang="zh-CN" altLang="en-US" sz="4400" b="1" dirty="0">
                <a:solidFill>
                  <a:schemeClr val="bg1"/>
                </a:solidFill>
                <a:latin typeface="+mn-lt"/>
                <a:ea typeface="+mn-ea"/>
                <a:cs typeface="+mn-ea"/>
                <a:sym typeface="+mn-lt"/>
              </a:rPr>
              <a:t>   </a:t>
            </a:r>
            <a:r>
              <a:rPr lang="zh-CN" altLang="en-US" sz="3200" b="1" dirty="0">
                <a:solidFill>
                  <a:schemeClr val="bg1"/>
                </a:solidFill>
                <a:latin typeface="+mn-lt"/>
                <a:ea typeface="+mn-ea"/>
                <a:cs typeface="+mn-ea"/>
                <a:sym typeface="+mn-lt"/>
              </a:rPr>
              <a:t>东京</a:t>
            </a:r>
            <a:r>
              <a:rPr lang="en-US" altLang="zh-CN" sz="3200" b="1" dirty="0">
                <a:solidFill>
                  <a:schemeClr val="bg1"/>
                </a:solidFill>
                <a:latin typeface="+mn-lt"/>
                <a:ea typeface="+mn-ea"/>
                <a:cs typeface="+mn-ea"/>
                <a:sym typeface="+mn-lt"/>
              </a:rPr>
              <a:t>/京都/大阪 名校访</a:t>
            </a:r>
            <a:r>
              <a:rPr lang="zh-CN" altLang="en-US" sz="3200" b="1" dirty="0">
                <a:solidFill>
                  <a:schemeClr val="bg1"/>
                </a:solidFill>
                <a:latin typeface="+mn-lt"/>
                <a:ea typeface="+mn-ea"/>
                <a:cs typeface="+mn-ea"/>
                <a:sym typeface="+mn-lt"/>
              </a:rPr>
              <a:t>学</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31838" y="333375"/>
            <a:ext cx="5073876" cy="518160"/>
          </a:xfrm>
          <a:prstGeom prst="rect">
            <a:avLst/>
          </a:prstGeom>
          <a:noFill/>
        </p:spPr>
        <p:txBody>
          <a:bodyPr wrap="square">
            <a:spAutoFit/>
          </a:bodyPr>
          <a:lstStyle/>
          <a:p>
            <a:r>
              <a:rPr lang="zh-CN" altLang="en-US" sz="2800" b="1" dirty="0"/>
              <a:t>大学体验</a:t>
            </a:r>
          </a:p>
        </p:txBody>
      </p:sp>
      <p:sp>
        <p:nvSpPr>
          <p:cNvPr id="5" name="任意多边形: 形状 4"/>
          <p:cNvSpPr/>
          <p:nvPr/>
        </p:nvSpPr>
        <p:spPr>
          <a:xfrm>
            <a:off x="0" y="444500"/>
            <a:ext cx="731838" cy="304800"/>
          </a:xfrm>
          <a:custGeom>
            <a:avLst/>
            <a:gdLst>
              <a:gd name="connsiteX0" fmla="*/ 0 w 731838"/>
              <a:gd name="connsiteY0" fmla="*/ 0 h 304800"/>
              <a:gd name="connsiteX1" fmla="*/ 731838 w 731838"/>
              <a:gd name="connsiteY1" fmla="*/ 0 h 304800"/>
              <a:gd name="connsiteX2" fmla="*/ 731838 w 731838"/>
              <a:gd name="connsiteY2" fmla="*/ 304800 h 304800"/>
              <a:gd name="connsiteX3" fmla="*/ 0 w 731838"/>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731838" h="304800">
                <a:moveTo>
                  <a:pt x="0" y="0"/>
                </a:moveTo>
                <a:lnTo>
                  <a:pt x="731838" y="0"/>
                </a:lnTo>
                <a:lnTo>
                  <a:pt x="731838" y="304800"/>
                </a:lnTo>
                <a:lnTo>
                  <a:pt x="0" y="3048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12" name="直接连接符 11"/>
          <p:cNvCxnSpPr/>
          <p:nvPr/>
        </p:nvCxnSpPr>
        <p:spPr>
          <a:xfrm>
            <a:off x="442913" y="6381750"/>
            <a:ext cx="0" cy="169069"/>
          </a:xfrm>
          <a:prstGeom prst="line">
            <a:avLst/>
          </a:prstGeom>
          <a:ln cap="rnd"/>
        </p:spPr>
        <p:style>
          <a:lnRef idx="1">
            <a:schemeClr val="accent1"/>
          </a:lnRef>
          <a:fillRef idx="0">
            <a:schemeClr val="accent1"/>
          </a:fillRef>
          <a:effectRef idx="0">
            <a:schemeClr val="accent1"/>
          </a:effectRef>
          <a:fontRef idx="minor">
            <a:schemeClr val="tx1"/>
          </a:fontRef>
        </p:style>
      </p:cxnSp>
      <p:sp>
        <p:nvSpPr>
          <p:cNvPr id="13" name="任意多边形: 形状 12"/>
          <p:cNvSpPr/>
          <p:nvPr/>
        </p:nvSpPr>
        <p:spPr>
          <a:xfrm>
            <a:off x="11239500" y="6377781"/>
            <a:ext cx="952500" cy="183357"/>
          </a:xfrm>
          <a:custGeom>
            <a:avLst/>
            <a:gdLst>
              <a:gd name="connsiteX0" fmla="*/ 0 w 731838"/>
              <a:gd name="connsiteY0" fmla="*/ 0 h 304800"/>
              <a:gd name="connsiteX1" fmla="*/ 731838 w 731838"/>
              <a:gd name="connsiteY1" fmla="*/ 0 h 304800"/>
              <a:gd name="connsiteX2" fmla="*/ 731838 w 731838"/>
              <a:gd name="connsiteY2" fmla="*/ 304800 h 304800"/>
              <a:gd name="connsiteX3" fmla="*/ 0 w 731838"/>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731838" h="304800">
                <a:moveTo>
                  <a:pt x="0" y="0"/>
                </a:moveTo>
                <a:lnTo>
                  <a:pt x="731838" y="0"/>
                </a:lnTo>
                <a:lnTo>
                  <a:pt x="731838" y="304800"/>
                </a:lnTo>
                <a:lnTo>
                  <a:pt x="0" y="3048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灯片编号占位符 5"/>
          <p:cNvSpPr>
            <a:spLocks noGrp="1"/>
          </p:cNvSpPr>
          <p:nvPr>
            <p:ph type="sldNum" sz="quarter" idx="12"/>
          </p:nvPr>
        </p:nvSpPr>
        <p:spPr>
          <a:xfrm>
            <a:off x="11360302" y="6390481"/>
            <a:ext cx="464986" cy="160338"/>
          </a:xfrm>
          <a:prstGeom prst="rect">
            <a:avLst/>
          </a:prstGeom>
        </p:spPr>
        <p:txBody>
          <a:bodyPr anchor="ctr"/>
          <a:lstStyle/>
          <a:p>
            <a:pPr algn="dist"/>
            <a:fld id="{4C407D74-1795-4375-B964-A6D6341F9C03}" type="slidenum">
              <a:rPr lang="zh-CN" altLang="en-US" sz="1000" smtClean="0">
                <a:solidFill>
                  <a:schemeClr val="bg1"/>
                </a:solidFill>
              </a:rPr>
              <a:t>10</a:t>
            </a:fld>
            <a:r>
              <a:rPr lang="zh-CN" altLang="en-US" sz="1000" dirty="0">
                <a:solidFill>
                  <a:schemeClr val="bg1"/>
                </a:solidFill>
              </a:rPr>
              <a:t> </a:t>
            </a:r>
            <a:r>
              <a:rPr lang="en-US" altLang="zh-CN" sz="400" dirty="0">
                <a:solidFill>
                  <a:schemeClr val="bg1"/>
                </a:solidFill>
              </a:rPr>
              <a:t>/29</a:t>
            </a:r>
            <a:endParaRPr lang="zh-CN" altLang="en-US" sz="1000" dirty="0">
              <a:solidFill>
                <a:schemeClr val="bg1"/>
              </a:solidFill>
            </a:endParaRPr>
          </a:p>
        </p:txBody>
      </p:sp>
      <p:sp>
        <p:nvSpPr>
          <p:cNvPr id="15" name="文本框 14"/>
          <p:cNvSpPr txBox="1"/>
          <p:nvPr/>
        </p:nvSpPr>
        <p:spPr>
          <a:xfrm>
            <a:off x="732155" y="1137285"/>
            <a:ext cx="6884035" cy="3285490"/>
          </a:xfrm>
          <a:prstGeom prst="rect">
            <a:avLst/>
          </a:prstGeom>
          <a:noFill/>
        </p:spPr>
        <p:txBody>
          <a:bodyPr wrap="square" rtlCol="0">
            <a:noAutofit/>
          </a:bodyPr>
          <a:lstStyle/>
          <a:p>
            <a:pPr>
              <a:lnSpc>
                <a:spcPct val="100000"/>
              </a:lnSpc>
            </a:pPr>
            <a:r>
              <a:rPr lang="zh-CN" altLang="en-US" sz="2000" b="1">
                <a:solidFill>
                  <a:schemeClr val="accent1"/>
                </a:solidFill>
              </a:rPr>
              <a:t>京都大学（Doshisha University）</a:t>
            </a:r>
          </a:p>
          <a:p>
            <a:pPr>
              <a:lnSpc>
                <a:spcPct val="100000"/>
              </a:lnSpc>
            </a:pPr>
            <a:r>
              <a:rPr lang="zh-CN" altLang="en-US" sz="2000"/>
              <a:t>京都大学（英文：Kyoto University），简称京大，是本部位于日本京都市左京区的世界顶尖综合研究型国立大学。京都大学起源于1861年。二战后，正式更名为“京都大学”。不同于日本其他大学，京都大学推崇自由与自主的科研学习氛围，主张学生在“自重 自敬”的基础上个性化发展。校内实行学生自治，“有志者致学，无志者尽兴”的学术氛围是京都大学的特点之一。</a:t>
            </a:r>
            <a:endParaRPr lang="zh-CN" altLang="en-US" sz="2000" b="1">
              <a:solidFill>
                <a:schemeClr val="accent1"/>
              </a:solidFill>
            </a:endParaRPr>
          </a:p>
          <a:p>
            <a:pPr>
              <a:lnSpc>
                <a:spcPct val="100000"/>
              </a:lnSpc>
            </a:pPr>
            <a:endParaRPr lang="zh-CN" altLang="en-US" sz="2000" b="1">
              <a:solidFill>
                <a:schemeClr val="accent1"/>
              </a:solidFill>
            </a:endParaRPr>
          </a:p>
          <a:p>
            <a:pPr>
              <a:lnSpc>
                <a:spcPct val="100000"/>
              </a:lnSpc>
            </a:pPr>
            <a:r>
              <a:rPr lang="zh-CN" altLang="en-US" sz="2000" b="1">
                <a:solidFill>
                  <a:schemeClr val="accent1"/>
                </a:solidFill>
              </a:rPr>
              <a:t>同志社大学（Doshisya University）</a:t>
            </a:r>
          </a:p>
          <a:p>
            <a:pPr>
              <a:lnSpc>
                <a:spcPct val="100000"/>
              </a:lnSpc>
            </a:pPr>
            <a:r>
              <a:rPr lang="zh-CN" altLang="en-US" sz="2000"/>
              <a:t>同志社大学由明治六大教育家新岛襄创立于1875年，是一所位于日本京都府的著名私立大学。同时位居关西地区入学难易度最高的私立大学学群“关关同立”之首 其不断提高本科及研究生的教育质量，致力于研究的深化，扩大及综合，为日本的高等教育及世界学术研究作出了巨大的贡献。</a:t>
            </a:r>
          </a:p>
          <a:p>
            <a:pPr>
              <a:lnSpc>
                <a:spcPct val="100000"/>
              </a:lnSpc>
            </a:pPr>
            <a:endParaRPr lang="zh-CN" altLang="en-US" sz="2000"/>
          </a:p>
          <a:p>
            <a:pPr>
              <a:lnSpc>
                <a:spcPct val="100000"/>
              </a:lnSpc>
            </a:pPr>
            <a:endParaRPr lang="zh-CN" altLang="en-US" sz="2000"/>
          </a:p>
        </p:txBody>
      </p:sp>
      <p:sp>
        <p:nvSpPr>
          <p:cNvPr id="2" name="文本框 1"/>
          <p:cNvSpPr txBox="1"/>
          <p:nvPr/>
        </p:nvSpPr>
        <p:spPr>
          <a:xfrm>
            <a:off x="443230" y="6381750"/>
            <a:ext cx="6096000" cy="243840"/>
          </a:xfrm>
          <a:prstGeom prst="rect">
            <a:avLst/>
          </a:prstGeom>
          <a:noFill/>
        </p:spPr>
        <p:txBody>
          <a:bodyPr wrap="square">
            <a:spAutoFit/>
          </a:bodyPr>
          <a:lstStyle/>
          <a:p>
            <a:r>
              <a:rPr lang="en-US" altLang="zh-CN" sz="1000" b="1" dirty="0">
                <a:solidFill>
                  <a:schemeClr val="tx1"/>
                </a:solidFill>
                <a:cs typeface="+mn-ea"/>
                <a:sym typeface="+mn-lt"/>
              </a:rPr>
              <a:t>2023日本访</a:t>
            </a:r>
            <a:r>
              <a:rPr lang="zh-CN" altLang="en-US" sz="1000" b="1" dirty="0">
                <a:solidFill>
                  <a:schemeClr val="tx1"/>
                </a:solidFill>
                <a:cs typeface="+mn-ea"/>
                <a:sym typeface="+mn-lt"/>
              </a:rPr>
              <a:t>学（早稻田大学）（夏季奖学金）项目东京</a:t>
            </a:r>
            <a:r>
              <a:rPr lang="en-US" altLang="zh-CN" sz="1000" b="1" dirty="0">
                <a:solidFill>
                  <a:schemeClr val="tx1"/>
                </a:solidFill>
                <a:cs typeface="+mn-ea"/>
                <a:sym typeface="+mn-lt"/>
              </a:rPr>
              <a:t>/京都/大阪 名校访</a:t>
            </a:r>
            <a:r>
              <a:rPr lang="zh-CN" altLang="en-US" sz="1000" b="1" dirty="0">
                <a:solidFill>
                  <a:schemeClr val="tx1"/>
                </a:solidFill>
                <a:cs typeface="+mn-ea"/>
                <a:sym typeface="+mn-lt"/>
              </a:rPr>
              <a:t>学</a:t>
            </a:r>
          </a:p>
        </p:txBody>
      </p:sp>
      <p:pic>
        <p:nvPicPr>
          <p:cNvPr id="3" name="图片 2" descr="2023-05-25 18:57:15.279000"/>
          <p:cNvPicPr>
            <a:picLocks noChangeAspect="1"/>
          </p:cNvPicPr>
          <p:nvPr/>
        </p:nvPicPr>
        <p:blipFill>
          <a:blip r:embed="rId3"/>
          <a:stretch>
            <a:fillRect/>
          </a:stretch>
        </p:blipFill>
        <p:spPr>
          <a:xfrm>
            <a:off x="8129270" y="1002030"/>
            <a:ext cx="2761615" cy="2550795"/>
          </a:xfrm>
          <a:prstGeom prst="rect">
            <a:avLst/>
          </a:prstGeom>
        </p:spPr>
      </p:pic>
      <p:pic>
        <p:nvPicPr>
          <p:cNvPr id="6" name="图片 5" descr="2023-05-25 18:57:15.359000"/>
          <p:cNvPicPr>
            <a:picLocks noChangeAspect="1"/>
          </p:cNvPicPr>
          <p:nvPr/>
        </p:nvPicPr>
        <p:blipFill>
          <a:blip r:embed="rId4"/>
          <a:stretch>
            <a:fillRect/>
          </a:stretch>
        </p:blipFill>
        <p:spPr>
          <a:xfrm>
            <a:off x="8162290" y="3716655"/>
            <a:ext cx="2721610" cy="2743835"/>
          </a:xfrm>
          <a:prstGeom prst="rect">
            <a:avLst/>
          </a:prstGeom>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31838" y="369401"/>
            <a:ext cx="6396750" cy="523220"/>
          </a:xfrm>
          <a:prstGeom prst="rect">
            <a:avLst/>
          </a:prstGeom>
          <a:noFill/>
        </p:spPr>
        <p:txBody>
          <a:bodyPr wrap="square">
            <a:spAutoFit/>
          </a:bodyPr>
          <a:lstStyle/>
          <a:p>
            <a:r>
              <a:rPr lang="en-US" altLang="zh-CN" sz="2800" b="1" dirty="0" err="1"/>
              <a:t>项目日程A|Program</a:t>
            </a:r>
            <a:r>
              <a:rPr lang="en-US" altLang="zh-CN" sz="2800" b="1" dirty="0"/>
              <a:t> Itinerary</a:t>
            </a:r>
          </a:p>
        </p:txBody>
      </p:sp>
      <p:sp>
        <p:nvSpPr>
          <p:cNvPr id="5" name="任意多边形: 形状 4"/>
          <p:cNvSpPr/>
          <p:nvPr/>
        </p:nvSpPr>
        <p:spPr>
          <a:xfrm>
            <a:off x="0" y="444500"/>
            <a:ext cx="731838" cy="304800"/>
          </a:xfrm>
          <a:custGeom>
            <a:avLst/>
            <a:gdLst>
              <a:gd name="connsiteX0" fmla="*/ 0 w 731838"/>
              <a:gd name="connsiteY0" fmla="*/ 0 h 304800"/>
              <a:gd name="connsiteX1" fmla="*/ 731838 w 731838"/>
              <a:gd name="connsiteY1" fmla="*/ 0 h 304800"/>
              <a:gd name="connsiteX2" fmla="*/ 731838 w 731838"/>
              <a:gd name="connsiteY2" fmla="*/ 304800 h 304800"/>
              <a:gd name="connsiteX3" fmla="*/ 0 w 731838"/>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731838" h="304800">
                <a:moveTo>
                  <a:pt x="0" y="0"/>
                </a:moveTo>
                <a:lnTo>
                  <a:pt x="731838" y="0"/>
                </a:lnTo>
                <a:lnTo>
                  <a:pt x="731838" y="304800"/>
                </a:lnTo>
                <a:lnTo>
                  <a:pt x="0" y="3048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12" name="直接连接符 11"/>
          <p:cNvCxnSpPr/>
          <p:nvPr/>
        </p:nvCxnSpPr>
        <p:spPr>
          <a:xfrm>
            <a:off x="442913" y="6381750"/>
            <a:ext cx="0" cy="169069"/>
          </a:xfrm>
          <a:prstGeom prst="line">
            <a:avLst/>
          </a:prstGeom>
          <a:ln cap="rnd"/>
        </p:spPr>
        <p:style>
          <a:lnRef idx="1">
            <a:schemeClr val="accent1"/>
          </a:lnRef>
          <a:fillRef idx="0">
            <a:schemeClr val="accent1"/>
          </a:fillRef>
          <a:effectRef idx="0">
            <a:schemeClr val="accent1"/>
          </a:effectRef>
          <a:fontRef idx="minor">
            <a:schemeClr val="tx1"/>
          </a:fontRef>
        </p:style>
      </p:cxnSp>
      <p:sp>
        <p:nvSpPr>
          <p:cNvPr id="13" name="任意多边形: 形状 12"/>
          <p:cNvSpPr/>
          <p:nvPr/>
        </p:nvSpPr>
        <p:spPr>
          <a:xfrm>
            <a:off x="11239500" y="6377781"/>
            <a:ext cx="952500" cy="183357"/>
          </a:xfrm>
          <a:custGeom>
            <a:avLst/>
            <a:gdLst>
              <a:gd name="connsiteX0" fmla="*/ 0 w 731838"/>
              <a:gd name="connsiteY0" fmla="*/ 0 h 304800"/>
              <a:gd name="connsiteX1" fmla="*/ 731838 w 731838"/>
              <a:gd name="connsiteY1" fmla="*/ 0 h 304800"/>
              <a:gd name="connsiteX2" fmla="*/ 731838 w 731838"/>
              <a:gd name="connsiteY2" fmla="*/ 304800 h 304800"/>
              <a:gd name="connsiteX3" fmla="*/ 0 w 731838"/>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731838" h="304800">
                <a:moveTo>
                  <a:pt x="0" y="0"/>
                </a:moveTo>
                <a:lnTo>
                  <a:pt x="731838" y="0"/>
                </a:lnTo>
                <a:lnTo>
                  <a:pt x="731838" y="304800"/>
                </a:lnTo>
                <a:lnTo>
                  <a:pt x="0" y="3048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灯片编号占位符 5"/>
          <p:cNvSpPr>
            <a:spLocks noGrp="1"/>
          </p:cNvSpPr>
          <p:nvPr>
            <p:ph type="sldNum" sz="quarter" idx="12"/>
          </p:nvPr>
        </p:nvSpPr>
        <p:spPr>
          <a:xfrm>
            <a:off x="11360302" y="6390481"/>
            <a:ext cx="464986" cy="160338"/>
          </a:xfrm>
          <a:prstGeom prst="rect">
            <a:avLst/>
          </a:prstGeom>
        </p:spPr>
        <p:txBody>
          <a:bodyPr anchor="ctr"/>
          <a:lstStyle/>
          <a:p>
            <a:pPr algn="dist"/>
            <a:fld id="{4C407D74-1795-4375-B964-A6D6341F9C03}" type="slidenum">
              <a:rPr lang="zh-CN" altLang="en-US" sz="1000" smtClean="0">
                <a:solidFill>
                  <a:schemeClr val="bg1"/>
                </a:solidFill>
              </a:rPr>
              <a:t>11</a:t>
            </a:fld>
            <a:r>
              <a:rPr lang="zh-CN" altLang="en-US" sz="1000" dirty="0">
                <a:solidFill>
                  <a:schemeClr val="bg1"/>
                </a:solidFill>
              </a:rPr>
              <a:t> </a:t>
            </a:r>
            <a:r>
              <a:rPr lang="en-US" altLang="zh-CN" sz="400" dirty="0">
                <a:solidFill>
                  <a:schemeClr val="bg1"/>
                </a:solidFill>
              </a:rPr>
              <a:t>/29</a:t>
            </a:r>
            <a:endParaRPr lang="zh-CN" altLang="en-US" sz="1000" dirty="0">
              <a:solidFill>
                <a:schemeClr val="bg1"/>
              </a:solidFill>
            </a:endParaRPr>
          </a:p>
        </p:txBody>
      </p:sp>
      <p:pic>
        <p:nvPicPr>
          <p:cNvPr id="2" name="图片 1" descr="2023-05-25 18:27:39.657000"/>
          <p:cNvPicPr>
            <a:picLocks noChangeAspect="1"/>
          </p:cNvPicPr>
          <p:nvPr>
            <p:custDataLst>
              <p:tags r:id="rId2"/>
            </p:custDataLst>
          </p:nvPr>
        </p:nvPicPr>
        <p:blipFill>
          <a:blip r:embed="rId5"/>
          <a:srcRect l="5835" t="4102" r="7600" b="40204"/>
          <a:stretch>
            <a:fillRect/>
          </a:stretch>
        </p:blipFill>
        <p:spPr>
          <a:xfrm>
            <a:off x="413385" y="846455"/>
            <a:ext cx="6106160" cy="5532120"/>
          </a:xfrm>
          <a:prstGeom prst="rect">
            <a:avLst/>
          </a:prstGeom>
        </p:spPr>
      </p:pic>
      <p:pic>
        <p:nvPicPr>
          <p:cNvPr id="9" name="图片 8" descr="2023-05-25 18:28:32.176000"/>
          <p:cNvPicPr>
            <a:picLocks noChangeAspect="1"/>
          </p:cNvPicPr>
          <p:nvPr>
            <p:custDataLst>
              <p:tags r:id="rId3"/>
            </p:custDataLst>
          </p:nvPr>
        </p:nvPicPr>
        <p:blipFill>
          <a:blip r:embed="rId5"/>
          <a:srcRect l="5499" t="59452" r="7983" b="5466"/>
          <a:stretch>
            <a:fillRect/>
          </a:stretch>
        </p:blipFill>
        <p:spPr>
          <a:xfrm>
            <a:off x="6483350" y="851535"/>
            <a:ext cx="5708650" cy="3255645"/>
          </a:xfrm>
          <a:prstGeom prst="rect">
            <a:avLst/>
          </a:prstGeom>
        </p:spPr>
      </p:pic>
      <p:sp>
        <p:nvSpPr>
          <p:cNvPr id="69" name="文本框 68"/>
          <p:cNvSpPr txBox="1"/>
          <p:nvPr/>
        </p:nvSpPr>
        <p:spPr>
          <a:xfrm>
            <a:off x="443230" y="6390640"/>
            <a:ext cx="6096000" cy="243840"/>
          </a:xfrm>
          <a:prstGeom prst="rect">
            <a:avLst/>
          </a:prstGeom>
          <a:noFill/>
        </p:spPr>
        <p:txBody>
          <a:bodyPr wrap="square">
            <a:spAutoFit/>
          </a:bodyPr>
          <a:lstStyle/>
          <a:p>
            <a:r>
              <a:rPr lang="en-US" altLang="zh-CN" sz="1000" b="1" dirty="0">
                <a:solidFill>
                  <a:schemeClr val="tx1"/>
                </a:solidFill>
                <a:cs typeface="+mn-ea"/>
                <a:sym typeface="+mn-lt"/>
              </a:rPr>
              <a:t>2023日本访</a:t>
            </a:r>
            <a:r>
              <a:rPr lang="zh-CN" altLang="en-US" sz="1000" b="1" dirty="0">
                <a:solidFill>
                  <a:schemeClr val="tx1"/>
                </a:solidFill>
                <a:cs typeface="+mn-ea"/>
                <a:sym typeface="+mn-lt"/>
              </a:rPr>
              <a:t>学（早稻田大学）（夏季奖学金）项目东京</a:t>
            </a:r>
            <a:r>
              <a:rPr lang="en-US" altLang="zh-CN" sz="1000" b="1" dirty="0">
                <a:solidFill>
                  <a:schemeClr val="tx1"/>
                </a:solidFill>
                <a:cs typeface="+mn-ea"/>
                <a:sym typeface="+mn-lt"/>
              </a:rPr>
              <a:t>/京都/大阪 名校访</a:t>
            </a:r>
            <a:r>
              <a:rPr lang="zh-CN" altLang="en-US" sz="1000" b="1" dirty="0">
                <a:solidFill>
                  <a:schemeClr val="tx1"/>
                </a:solidFill>
                <a:cs typeface="+mn-ea"/>
                <a:sym typeface="+mn-lt"/>
              </a:rPr>
              <a:t>学</a:t>
            </a: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31838" y="369401"/>
            <a:ext cx="6396750" cy="523220"/>
          </a:xfrm>
          <a:prstGeom prst="rect">
            <a:avLst/>
          </a:prstGeom>
          <a:noFill/>
        </p:spPr>
        <p:txBody>
          <a:bodyPr wrap="square">
            <a:spAutoFit/>
          </a:bodyPr>
          <a:lstStyle/>
          <a:p>
            <a:r>
              <a:rPr lang="en-US" altLang="zh-CN" sz="2800" b="1" dirty="0" err="1"/>
              <a:t>项目日程B|Program</a:t>
            </a:r>
            <a:r>
              <a:rPr lang="en-US" altLang="zh-CN" sz="2800" b="1" dirty="0"/>
              <a:t> Itinerary</a:t>
            </a:r>
          </a:p>
        </p:txBody>
      </p:sp>
      <p:sp>
        <p:nvSpPr>
          <p:cNvPr id="5" name="任意多边形: 形状 4"/>
          <p:cNvSpPr/>
          <p:nvPr/>
        </p:nvSpPr>
        <p:spPr>
          <a:xfrm>
            <a:off x="0" y="444500"/>
            <a:ext cx="731838" cy="304800"/>
          </a:xfrm>
          <a:custGeom>
            <a:avLst/>
            <a:gdLst>
              <a:gd name="connsiteX0" fmla="*/ 0 w 731838"/>
              <a:gd name="connsiteY0" fmla="*/ 0 h 304800"/>
              <a:gd name="connsiteX1" fmla="*/ 731838 w 731838"/>
              <a:gd name="connsiteY1" fmla="*/ 0 h 304800"/>
              <a:gd name="connsiteX2" fmla="*/ 731838 w 731838"/>
              <a:gd name="connsiteY2" fmla="*/ 304800 h 304800"/>
              <a:gd name="connsiteX3" fmla="*/ 0 w 731838"/>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731838" h="304800">
                <a:moveTo>
                  <a:pt x="0" y="0"/>
                </a:moveTo>
                <a:lnTo>
                  <a:pt x="731838" y="0"/>
                </a:lnTo>
                <a:lnTo>
                  <a:pt x="731838" y="304800"/>
                </a:lnTo>
                <a:lnTo>
                  <a:pt x="0" y="3048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12" name="直接连接符 11"/>
          <p:cNvCxnSpPr/>
          <p:nvPr/>
        </p:nvCxnSpPr>
        <p:spPr>
          <a:xfrm>
            <a:off x="442913" y="6381750"/>
            <a:ext cx="0" cy="169069"/>
          </a:xfrm>
          <a:prstGeom prst="line">
            <a:avLst/>
          </a:prstGeom>
          <a:ln cap="rnd"/>
        </p:spPr>
        <p:style>
          <a:lnRef idx="1">
            <a:schemeClr val="accent1"/>
          </a:lnRef>
          <a:fillRef idx="0">
            <a:schemeClr val="accent1"/>
          </a:fillRef>
          <a:effectRef idx="0">
            <a:schemeClr val="accent1"/>
          </a:effectRef>
          <a:fontRef idx="minor">
            <a:schemeClr val="tx1"/>
          </a:fontRef>
        </p:style>
      </p:cxnSp>
      <p:sp>
        <p:nvSpPr>
          <p:cNvPr id="13" name="任意多边形: 形状 12"/>
          <p:cNvSpPr/>
          <p:nvPr/>
        </p:nvSpPr>
        <p:spPr>
          <a:xfrm>
            <a:off x="11239500" y="6377781"/>
            <a:ext cx="952500" cy="183357"/>
          </a:xfrm>
          <a:custGeom>
            <a:avLst/>
            <a:gdLst>
              <a:gd name="connsiteX0" fmla="*/ 0 w 731838"/>
              <a:gd name="connsiteY0" fmla="*/ 0 h 304800"/>
              <a:gd name="connsiteX1" fmla="*/ 731838 w 731838"/>
              <a:gd name="connsiteY1" fmla="*/ 0 h 304800"/>
              <a:gd name="connsiteX2" fmla="*/ 731838 w 731838"/>
              <a:gd name="connsiteY2" fmla="*/ 304800 h 304800"/>
              <a:gd name="connsiteX3" fmla="*/ 0 w 731838"/>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731838" h="304800">
                <a:moveTo>
                  <a:pt x="0" y="0"/>
                </a:moveTo>
                <a:lnTo>
                  <a:pt x="731838" y="0"/>
                </a:lnTo>
                <a:lnTo>
                  <a:pt x="731838" y="304800"/>
                </a:lnTo>
                <a:lnTo>
                  <a:pt x="0" y="3048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灯片编号占位符 5"/>
          <p:cNvSpPr>
            <a:spLocks noGrp="1"/>
          </p:cNvSpPr>
          <p:nvPr>
            <p:ph type="sldNum" sz="quarter" idx="12"/>
          </p:nvPr>
        </p:nvSpPr>
        <p:spPr>
          <a:xfrm>
            <a:off x="11360302" y="6390481"/>
            <a:ext cx="464986" cy="160338"/>
          </a:xfrm>
          <a:prstGeom prst="rect">
            <a:avLst/>
          </a:prstGeom>
        </p:spPr>
        <p:txBody>
          <a:bodyPr anchor="ctr"/>
          <a:lstStyle/>
          <a:p>
            <a:pPr algn="dist"/>
            <a:fld id="{4C407D74-1795-4375-B964-A6D6341F9C03}" type="slidenum">
              <a:rPr lang="zh-CN" altLang="en-US" sz="1000" smtClean="0">
                <a:solidFill>
                  <a:schemeClr val="bg1"/>
                </a:solidFill>
              </a:rPr>
              <a:t>12</a:t>
            </a:fld>
            <a:r>
              <a:rPr lang="zh-CN" altLang="en-US" sz="1000" dirty="0">
                <a:solidFill>
                  <a:schemeClr val="bg1"/>
                </a:solidFill>
              </a:rPr>
              <a:t> </a:t>
            </a:r>
            <a:r>
              <a:rPr lang="en-US" altLang="zh-CN" sz="400" dirty="0">
                <a:solidFill>
                  <a:schemeClr val="bg1"/>
                </a:solidFill>
              </a:rPr>
              <a:t>/29</a:t>
            </a:r>
            <a:endParaRPr lang="zh-CN" altLang="en-US" sz="1000" dirty="0">
              <a:solidFill>
                <a:schemeClr val="bg1"/>
              </a:solidFill>
            </a:endParaRPr>
          </a:p>
        </p:txBody>
      </p:sp>
      <p:sp>
        <p:nvSpPr>
          <p:cNvPr id="69" name="文本框 68"/>
          <p:cNvSpPr txBox="1"/>
          <p:nvPr/>
        </p:nvSpPr>
        <p:spPr>
          <a:xfrm>
            <a:off x="443230" y="6390640"/>
            <a:ext cx="6096000" cy="243840"/>
          </a:xfrm>
          <a:prstGeom prst="rect">
            <a:avLst/>
          </a:prstGeom>
          <a:noFill/>
        </p:spPr>
        <p:txBody>
          <a:bodyPr wrap="square">
            <a:spAutoFit/>
          </a:bodyPr>
          <a:lstStyle/>
          <a:p>
            <a:r>
              <a:rPr lang="en-US" altLang="zh-CN" sz="1000" b="1" dirty="0">
                <a:solidFill>
                  <a:schemeClr val="tx1"/>
                </a:solidFill>
                <a:cs typeface="+mn-ea"/>
                <a:sym typeface="+mn-lt"/>
              </a:rPr>
              <a:t>2023日本访</a:t>
            </a:r>
            <a:r>
              <a:rPr lang="zh-CN" altLang="en-US" sz="1000" b="1" dirty="0">
                <a:solidFill>
                  <a:schemeClr val="tx1"/>
                </a:solidFill>
                <a:cs typeface="+mn-ea"/>
                <a:sym typeface="+mn-lt"/>
              </a:rPr>
              <a:t>学（早稻田大学）（夏季奖学金）项目东京</a:t>
            </a:r>
            <a:r>
              <a:rPr lang="en-US" altLang="zh-CN" sz="1000" b="1" dirty="0">
                <a:solidFill>
                  <a:schemeClr val="tx1"/>
                </a:solidFill>
                <a:cs typeface="+mn-ea"/>
                <a:sym typeface="+mn-lt"/>
              </a:rPr>
              <a:t>/京都/大阪 名校访</a:t>
            </a:r>
            <a:r>
              <a:rPr lang="zh-CN" altLang="en-US" sz="1000" b="1" dirty="0">
                <a:solidFill>
                  <a:schemeClr val="tx1"/>
                </a:solidFill>
                <a:cs typeface="+mn-ea"/>
                <a:sym typeface="+mn-lt"/>
              </a:rPr>
              <a:t>学</a:t>
            </a:r>
          </a:p>
        </p:txBody>
      </p:sp>
      <p:pic>
        <p:nvPicPr>
          <p:cNvPr id="6" name="图片 5" descr="图形用户界面&#10;&#10;中度可信度描述已自动生成">
            <a:extLst>
              <a:ext uri="{FF2B5EF4-FFF2-40B4-BE49-F238E27FC236}">
                <a16:creationId xmlns:a16="http://schemas.microsoft.com/office/drawing/2014/main" id="{A72A8FE9-AD8D-4CF8-D3BF-1D9CCDCCCB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919" y="901511"/>
            <a:ext cx="5966977" cy="4869602"/>
          </a:xfrm>
          <a:prstGeom prst="rect">
            <a:avLst/>
          </a:prstGeom>
        </p:spPr>
      </p:pic>
      <p:pic>
        <p:nvPicPr>
          <p:cNvPr id="10" name="图片 9" descr="图形用户界面, 文本&#10;&#10;描述已自动生成">
            <a:extLst>
              <a:ext uri="{FF2B5EF4-FFF2-40B4-BE49-F238E27FC236}">
                <a16:creationId xmlns:a16="http://schemas.microsoft.com/office/drawing/2014/main" id="{CCC74EDE-7DE4-85C2-B05A-96049B7FC1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5023" y="901511"/>
            <a:ext cx="5966977" cy="2781541"/>
          </a:xfrm>
          <a:prstGeom prst="rect">
            <a:avLst/>
          </a:prstGeom>
        </p:spPr>
      </p:pic>
    </p:spTree>
    <p:custDataLst>
      <p:tags r:id="rId1"/>
    </p:custDataLst>
    <p:extLst>
      <p:ext uri="{BB962C8B-B14F-4D97-AF65-F5344CB8AC3E}">
        <p14:creationId xmlns:p14="http://schemas.microsoft.com/office/powerpoint/2010/main" val="1505989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31838" y="333375"/>
            <a:ext cx="5073876" cy="518160"/>
          </a:xfrm>
          <a:prstGeom prst="rect">
            <a:avLst/>
          </a:prstGeom>
          <a:noFill/>
        </p:spPr>
        <p:txBody>
          <a:bodyPr wrap="square">
            <a:spAutoFit/>
          </a:bodyPr>
          <a:lstStyle/>
          <a:p>
            <a:r>
              <a:rPr lang="en-US" altLang="zh-CN" sz="2800" b="1" dirty="0"/>
              <a:t>项目费用|Program Fee</a:t>
            </a:r>
          </a:p>
        </p:txBody>
      </p:sp>
      <p:sp>
        <p:nvSpPr>
          <p:cNvPr id="5" name="任意多边形: 形状 4"/>
          <p:cNvSpPr/>
          <p:nvPr/>
        </p:nvSpPr>
        <p:spPr>
          <a:xfrm>
            <a:off x="0" y="444500"/>
            <a:ext cx="731838" cy="304800"/>
          </a:xfrm>
          <a:custGeom>
            <a:avLst/>
            <a:gdLst>
              <a:gd name="connsiteX0" fmla="*/ 0 w 731838"/>
              <a:gd name="connsiteY0" fmla="*/ 0 h 304800"/>
              <a:gd name="connsiteX1" fmla="*/ 731838 w 731838"/>
              <a:gd name="connsiteY1" fmla="*/ 0 h 304800"/>
              <a:gd name="connsiteX2" fmla="*/ 731838 w 731838"/>
              <a:gd name="connsiteY2" fmla="*/ 304800 h 304800"/>
              <a:gd name="connsiteX3" fmla="*/ 0 w 731838"/>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731838" h="304800">
                <a:moveTo>
                  <a:pt x="0" y="0"/>
                </a:moveTo>
                <a:lnTo>
                  <a:pt x="731838" y="0"/>
                </a:lnTo>
                <a:lnTo>
                  <a:pt x="731838" y="304800"/>
                </a:lnTo>
                <a:lnTo>
                  <a:pt x="0" y="3048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12" name="直接连接符 11"/>
          <p:cNvCxnSpPr/>
          <p:nvPr/>
        </p:nvCxnSpPr>
        <p:spPr>
          <a:xfrm>
            <a:off x="442913" y="6381750"/>
            <a:ext cx="0" cy="169069"/>
          </a:xfrm>
          <a:prstGeom prst="line">
            <a:avLst/>
          </a:prstGeom>
          <a:ln cap="rnd"/>
        </p:spPr>
        <p:style>
          <a:lnRef idx="1">
            <a:schemeClr val="accent1"/>
          </a:lnRef>
          <a:fillRef idx="0">
            <a:schemeClr val="accent1"/>
          </a:fillRef>
          <a:effectRef idx="0">
            <a:schemeClr val="accent1"/>
          </a:effectRef>
          <a:fontRef idx="minor">
            <a:schemeClr val="tx1"/>
          </a:fontRef>
        </p:style>
      </p:cxnSp>
      <p:sp>
        <p:nvSpPr>
          <p:cNvPr id="13" name="任意多边形: 形状 12"/>
          <p:cNvSpPr/>
          <p:nvPr/>
        </p:nvSpPr>
        <p:spPr>
          <a:xfrm>
            <a:off x="11239500" y="6377781"/>
            <a:ext cx="952500" cy="183357"/>
          </a:xfrm>
          <a:custGeom>
            <a:avLst/>
            <a:gdLst>
              <a:gd name="connsiteX0" fmla="*/ 0 w 731838"/>
              <a:gd name="connsiteY0" fmla="*/ 0 h 304800"/>
              <a:gd name="connsiteX1" fmla="*/ 731838 w 731838"/>
              <a:gd name="connsiteY1" fmla="*/ 0 h 304800"/>
              <a:gd name="connsiteX2" fmla="*/ 731838 w 731838"/>
              <a:gd name="connsiteY2" fmla="*/ 304800 h 304800"/>
              <a:gd name="connsiteX3" fmla="*/ 0 w 731838"/>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731838" h="304800">
                <a:moveTo>
                  <a:pt x="0" y="0"/>
                </a:moveTo>
                <a:lnTo>
                  <a:pt x="731838" y="0"/>
                </a:lnTo>
                <a:lnTo>
                  <a:pt x="731838" y="304800"/>
                </a:lnTo>
                <a:lnTo>
                  <a:pt x="0" y="3048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灯片编号占位符 5"/>
          <p:cNvSpPr>
            <a:spLocks noGrp="1"/>
          </p:cNvSpPr>
          <p:nvPr>
            <p:ph type="sldNum" sz="quarter" idx="12"/>
          </p:nvPr>
        </p:nvSpPr>
        <p:spPr>
          <a:xfrm>
            <a:off x="11360302" y="6390481"/>
            <a:ext cx="464986" cy="160338"/>
          </a:xfrm>
          <a:prstGeom prst="rect">
            <a:avLst/>
          </a:prstGeom>
        </p:spPr>
        <p:txBody>
          <a:bodyPr anchor="ctr"/>
          <a:lstStyle/>
          <a:p>
            <a:pPr algn="dist"/>
            <a:fld id="{4C407D74-1795-4375-B964-A6D6341F9C03}" type="slidenum">
              <a:rPr lang="zh-CN" altLang="en-US" sz="1000" smtClean="0">
                <a:solidFill>
                  <a:schemeClr val="bg1"/>
                </a:solidFill>
              </a:rPr>
              <a:t>13</a:t>
            </a:fld>
            <a:r>
              <a:rPr lang="zh-CN" altLang="en-US" sz="1000" dirty="0">
                <a:solidFill>
                  <a:schemeClr val="bg1"/>
                </a:solidFill>
              </a:rPr>
              <a:t> </a:t>
            </a:r>
            <a:r>
              <a:rPr lang="en-US" altLang="zh-CN" sz="400" dirty="0">
                <a:solidFill>
                  <a:schemeClr val="bg1"/>
                </a:solidFill>
              </a:rPr>
              <a:t>/29</a:t>
            </a:r>
            <a:endParaRPr lang="zh-CN" altLang="en-US" sz="1000" dirty="0">
              <a:solidFill>
                <a:schemeClr val="bg1"/>
              </a:solidFill>
            </a:endParaRPr>
          </a:p>
        </p:txBody>
      </p:sp>
      <p:sp>
        <p:nvSpPr>
          <p:cNvPr id="6" name="文本框 5"/>
          <p:cNvSpPr txBox="1"/>
          <p:nvPr/>
        </p:nvSpPr>
        <p:spPr>
          <a:xfrm>
            <a:off x="732155" y="1430655"/>
            <a:ext cx="10739120" cy="4724400"/>
          </a:xfrm>
          <a:prstGeom prst="rect">
            <a:avLst/>
          </a:prstGeom>
          <a:noFill/>
        </p:spPr>
        <p:txBody>
          <a:bodyPr wrap="square" rtlCol="0">
            <a:noAutofit/>
          </a:bodyPr>
          <a:lstStyle/>
          <a:p>
            <a:pPr>
              <a:lnSpc>
                <a:spcPct val="100000"/>
              </a:lnSpc>
            </a:pPr>
            <a:r>
              <a:rPr lang="zh-CN" altLang="en-US"/>
              <a:t>(一)项目费用</a:t>
            </a:r>
          </a:p>
          <a:p>
            <a:pPr>
              <a:lnSpc>
                <a:spcPct val="100000"/>
              </a:lnSpc>
            </a:pPr>
            <a:r>
              <a:rPr lang="zh-CN" altLang="en-US"/>
              <a:t>3</a:t>
            </a:r>
            <a:r>
              <a:rPr lang="en-US" altLang="zh-CN"/>
              <a:t>37740</a:t>
            </a:r>
            <a:r>
              <a:rPr lang="zh-CN" altLang="en-US"/>
              <a:t>日元</a:t>
            </a:r>
          </a:p>
          <a:p>
            <a:pPr>
              <a:lnSpc>
                <a:spcPct val="100000"/>
              </a:lnSpc>
            </a:pPr>
            <a:endParaRPr lang="zh-CN" altLang="en-US"/>
          </a:p>
          <a:p>
            <a:pPr>
              <a:lnSpc>
                <a:spcPct val="100000"/>
              </a:lnSpc>
            </a:pPr>
            <a:r>
              <a:rPr lang="zh-CN" altLang="en-US"/>
              <a:t>(二)项目费【包含】</a:t>
            </a:r>
          </a:p>
          <a:p>
            <a:pPr>
              <a:lnSpc>
                <a:spcPct val="100000"/>
              </a:lnSpc>
            </a:pPr>
            <a:r>
              <a:rPr lang="zh-CN" altLang="en-US"/>
              <a:t>·项目报名费 ·大学学费 ·签证邀请函制作费及国际邮寄费·海外意外保险费·全程住宿费·日本机场接送费、大巴费用·欢迎会&amp;欢送会餐费·集体活动时的门票及各项费用</a:t>
            </a:r>
          </a:p>
          <a:p>
            <a:pPr>
              <a:lnSpc>
                <a:spcPct val="100000"/>
              </a:lnSpc>
            </a:pPr>
            <a:r>
              <a:rPr lang="zh-CN" altLang="en-US"/>
              <a:t>(三)项目费【不含】</a:t>
            </a:r>
          </a:p>
          <a:p>
            <a:pPr>
              <a:lnSpc>
                <a:spcPct val="100000"/>
              </a:lnSpc>
            </a:pPr>
            <a:r>
              <a:rPr lang="zh-CN" altLang="en-US"/>
              <a:t>·往返日本的国际机票及日本境内段机票 ·个人护照及日本签证办理费 ·国际行李超重费·在日期间的餐费</a:t>
            </a:r>
          </a:p>
          <a:p>
            <a:pPr>
              <a:lnSpc>
                <a:spcPct val="100000"/>
              </a:lnSpc>
            </a:pPr>
            <a:r>
              <a:rPr lang="zh-CN" altLang="en-US"/>
              <a:t>·自由活动时的交通费等个人费用·以及其他“包括费用”以外的费用</a:t>
            </a:r>
          </a:p>
          <a:p>
            <a:pPr>
              <a:lnSpc>
                <a:spcPct val="100000"/>
              </a:lnSpc>
            </a:pPr>
            <a:endParaRPr lang="zh-CN" altLang="en-US"/>
          </a:p>
          <a:p>
            <a:pPr>
              <a:lnSpc>
                <a:spcPct val="100000"/>
              </a:lnSpc>
            </a:pPr>
            <a:r>
              <a:rPr lang="zh-CN" altLang="en-US"/>
              <a:t>(四)说明</a:t>
            </a:r>
          </a:p>
          <a:p>
            <a:pPr>
              <a:lnSpc>
                <a:spcPct val="100000"/>
              </a:lnSpc>
            </a:pPr>
            <a:r>
              <a:rPr lang="zh-CN" altLang="en-US"/>
              <a:t>住宿地为日本学生修学旅行用的宾馆，交通便捷，安全卫生。</a:t>
            </a:r>
          </a:p>
          <a:p>
            <a:pPr>
              <a:lnSpc>
                <a:spcPct val="100000"/>
              </a:lnSpc>
            </a:pPr>
            <a:endParaRPr lang="zh-CN" altLang="en-US"/>
          </a:p>
          <a:p>
            <a:pPr>
              <a:lnSpc>
                <a:spcPct val="100000"/>
              </a:lnSpc>
            </a:pPr>
            <a:r>
              <a:rPr lang="zh-CN" altLang="en-US"/>
              <a:t> 报名学生将享受由主办方日中文化交流中心提供的人力资源和签证服务</a:t>
            </a:r>
          </a:p>
          <a:p>
            <a:pPr>
              <a:lnSpc>
                <a:spcPct val="100000"/>
              </a:lnSpc>
            </a:pPr>
            <a:r>
              <a:rPr lang="zh-CN" altLang="en-US"/>
              <a:t>·项目报名咨询与指导·日本签证商务访问邀请函费用·日本签证咨询、申请指导及材料审核</a:t>
            </a:r>
          </a:p>
          <a:p>
            <a:pPr>
              <a:lnSpc>
                <a:spcPct val="100000"/>
              </a:lnSpc>
            </a:pPr>
            <a:r>
              <a:rPr lang="zh-CN" altLang="en-US"/>
              <a:t>·国际机票预订服务·行前说明会及行前专属服务·日本全程学术领队</a:t>
            </a:r>
          </a:p>
        </p:txBody>
      </p:sp>
      <p:sp>
        <p:nvSpPr>
          <p:cNvPr id="69" name="文本框 68"/>
          <p:cNvSpPr txBox="1"/>
          <p:nvPr/>
        </p:nvSpPr>
        <p:spPr>
          <a:xfrm>
            <a:off x="443230" y="6306820"/>
            <a:ext cx="6096000" cy="243840"/>
          </a:xfrm>
          <a:prstGeom prst="rect">
            <a:avLst/>
          </a:prstGeom>
          <a:noFill/>
        </p:spPr>
        <p:txBody>
          <a:bodyPr wrap="square">
            <a:spAutoFit/>
          </a:bodyPr>
          <a:lstStyle/>
          <a:p>
            <a:r>
              <a:rPr lang="en-US" altLang="zh-CN" sz="1000" b="1" dirty="0">
                <a:solidFill>
                  <a:schemeClr val="tx1"/>
                </a:solidFill>
                <a:cs typeface="+mn-ea"/>
                <a:sym typeface="+mn-lt"/>
              </a:rPr>
              <a:t>2023日本访</a:t>
            </a:r>
            <a:r>
              <a:rPr lang="zh-CN" altLang="en-US" sz="1000" b="1" dirty="0">
                <a:solidFill>
                  <a:schemeClr val="tx1"/>
                </a:solidFill>
                <a:cs typeface="+mn-ea"/>
                <a:sym typeface="+mn-lt"/>
              </a:rPr>
              <a:t>学（早稻田大学）（夏季奖学金）项目东京</a:t>
            </a:r>
            <a:r>
              <a:rPr lang="en-US" altLang="zh-CN" sz="1000" b="1" dirty="0">
                <a:solidFill>
                  <a:schemeClr val="tx1"/>
                </a:solidFill>
                <a:cs typeface="+mn-ea"/>
                <a:sym typeface="+mn-lt"/>
              </a:rPr>
              <a:t>/京都/大阪 名校访</a:t>
            </a:r>
            <a:r>
              <a:rPr lang="zh-CN" altLang="en-US" sz="1000" b="1" dirty="0">
                <a:solidFill>
                  <a:schemeClr val="tx1"/>
                </a:solidFill>
                <a:cs typeface="+mn-ea"/>
                <a:sym typeface="+mn-lt"/>
              </a:rPr>
              <a:t>学</a:t>
            </a: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7" name="Group 322"/>
          <p:cNvGrpSpPr/>
          <p:nvPr/>
        </p:nvGrpSpPr>
        <p:grpSpPr>
          <a:xfrm>
            <a:off x="-1727158" y="-425386"/>
            <a:ext cx="14994775" cy="7315436"/>
            <a:chOff x="1922250" y="1859791"/>
            <a:chExt cx="8334980" cy="4066351"/>
          </a:xfrm>
          <a:solidFill>
            <a:schemeClr val="tx1">
              <a:lumMod val="40000"/>
              <a:lumOff val="60000"/>
              <a:alpha val="60000"/>
            </a:schemeClr>
          </a:solidFill>
        </p:grpSpPr>
        <p:sp>
          <p:nvSpPr>
            <p:cNvPr id="388" name="Freeform 403"/>
            <p:cNvSpPr/>
            <p:nvPr/>
          </p:nvSpPr>
          <p:spPr bwMode="auto">
            <a:xfrm>
              <a:off x="8431913" y="4779344"/>
              <a:ext cx="952478" cy="711969"/>
            </a:xfrm>
            <a:custGeom>
              <a:avLst/>
              <a:gdLst>
                <a:gd name="T0" fmla="*/ 96 w 204"/>
                <a:gd name="T1" fmla="*/ 3 h 152"/>
                <a:gd name="T2" fmla="*/ 97 w 204"/>
                <a:gd name="T3" fmla="*/ 7 h 152"/>
                <a:gd name="T4" fmla="*/ 86 w 204"/>
                <a:gd name="T5" fmla="*/ 13 h 152"/>
                <a:gd name="T6" fmla="*/ 76 w 204"/>
                <a:gd name="T7" fmla="*/ 24 h 152"/>
                <a:gd name="T8" fmla="*/ 71 w 204"/>
                <a:gd name="T9" fmla="*/ 15 h 152"/>
                <a:gd name="T10" fmla="*/ 65 w 204"/>
                <a:gd name="T11" fmla="*/ 19 h 152"/>
                <a:gd name="T12" fmla="*/ 62 w 204"/>
                <a:gd name="T13" fmla="*/ 22 h 152"/>
                <a:gd name="T14" fmla="*/ 59 w 204"/>
                <a:gd name="T15" fmla="*/ 26 h 152"/>
                <a:gd name="T16" fmla="*/ 55 w 204"/>
                <a:gd name="T17" fmla="*/ 33 h 152"/>
                <a:gd name="T18" fmla="*/ 51 w 204"/>
                <a:gd name="T19" fmla="*/ 30 h 152"/>
                <a:gd name="T20" fmla="*/ 47 w 204"/>
                <a:gd name="T21" fmla="*/ 38 h 152"/>
                <a:gd name="T22" fmla="*/ 24 w 204"/>
                <a:gd name="T23" fmla="*/ 50 h 152"/>
                <a:gd name="T24" fmla="*/ 7 w 204"/>
                <a:gd name="T25" fmla="*/ 60 h 152"/>
                <a:gd name="T26" fmla="*/ 3 w 204"/>
                <a:gd name="T27" fmla="*/ 68 h 152"/>
                <a:gd name="T28" fmla="*/ 4 w 204"/>
                <a:gd name="T29" fmla="*/ 82 h 152"/>
                <a:gd name="T30" fmla="*/ 7 w 204"/>
                <a:gd name="T31" fmla="*/ 91 h 152"/>
                <a:gd name="T32" fmla="*/ 13 w 204"/>
                <a:gd name="T33" fmla="*/ 106 h 152"/>
                <a:gd name="T34" fmla="*/ 11 w 204"/>
                <a:gd name="T35" fmla="*/ 121 h 152"/>
                <a:gd name="T36" fmla="*/ 30 w 204"/>
                <a:gd name="T37" fmla="*/ 125 h 152"/>
                <a:gd name="T38" fmla="*/ 54 w 204"/>
                <a:gd name="T39" fmla="*/ 121 h 152"/>
                <a:gd name="T40" fmla="*/ 73 w 204"/>
                <a:gd name="T41" fmla="*/ 112 h 152"/>
                <a:gd name="T42" fmla="*/ 96 w 204"/>
                <a:gd name="T43" fmla="*/ 111 h 152"/>
                <a:gd name="T44" fmla="*/ 111 w 204"/>
                <a:gd name="T45" fmla="*/ 121 h 152"/>
                <a:gd name="T46" fmla="*/ 116 w 204"/>
                <a:gd name="T47" fmla="*/ 125 h 152"/>
                <a:gd name="T48" fmla="*/ 125 w 204"/>
                <a:gd name="T49" fmla="*/ 120 h 152"/>
                <a:gd name="T50" fmla="*/ 122 w 204"/>
                <a:gd name="T51" fmla="*/ 129 h 152"/>
                <a:gd name="T52" fmla="*/ 131 w 204"/>
                <a:gd name="T53" fmla="*/ 132 h 152"/>
                <a:gd name="T54" fmla="*/ 145 w 204"/>
                <a:gd name="T55" fmla="*/ 147 h 152"/>
                <a:gd name="T56" fmla="*/ 161 w 204"/>
                <a:gd name="T57" fmla="*/ 145 h 152"/>
                <a:gd name="T58" fmla="*/ 165 w 204"/>
                <a:gd name="T59" fmla="*/ 149 h 152"/>
                <a:gd name="T60" fmla="*/ 174 w 204"/>
                <a:gd name="T61" fmla="*/ 145 h 152"/>
                <a:gd name="T62" fmla="*/ 194 w 204"/>
                <a:gd name="T63" fmla="*/ 118 h 152"/>
                <a:gd name="T64" fmla="*/ 200 w 204"/>
                <a:gd name="T65" fmla="*/ 108 h 152"/>
                <a:gd name="T66" fmla="*/ 202 w 204"/>
                <a:gd name="T67" fmla="*/ 96 h 152"/>
                <a:gd name="T68" fmla="*/ 201 w 204"/>
                <a:gd name="T69" fmla="*/ 83 h 152"/>
                <a:gd name="T70" fmla="*/ 196 w 204"/>
                <a:gd name="T71" fmla="*/ 70 h 152"/>
                <a:gd name="T72" fmla="*/ 184 w 204"/>
                <a:gd name="T73" fmla="*/ 59 h 152"/>
                <a:gd name="T74" fmla="*/ 180 w 204"/>
                <a:gd name="T75" fmla="*/ 50 h 152"/>
                <a:gd name="T76" fmla="*/ 166 w 204"/>
                <a:gd name="T77" fmla="*/ 36 h 152"/>
                <a:gd name="T78" fmla="*/ 161 w 204"/>
                <a:gd name="T79" fmla="*/ 20 h 152"/>
                <a:gd name="T80" fmla="*/ 152 w 204"/>
                <a:gd name="T81" fmla="*/ 8 h 152"/>
                <a:gd name="T82" fmla="*/ 145 w 204"/>
                <a:gd name="T83" fmla="*/ 6 h 152"/>
                <a:gd name="T84" fmla="*/ 143 w 204"/>
                <a:gd name="T85" fmla="*/ 16 h 152"/>
                <a:gd name="T86" fmla="*/ 130 w 204"/>
                <a:gd name="T87" fmla="*/ 31 h 152"/>
                <a:gd name="T88" fmla="*/ 115 w 204"/>
                <a:gd name="T89" fmla="*/ 17 h 152"/>
                <a:gd name="T90" fmla="*/ 118 w 204"/>
                <a:gd name="T91" fmla="*/ 11 h 152"/>
                <a:gd name="T92" fmla="*/ 117 w 204"/>
                <a:gd name="T93" fmla="*/ 8 h 152"/>
                <a:gd name="T94" fmla="*/ 109 w 204"/>
                <a:gd name="T95" fmla="*/ 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52">
                  <a:moveTo>
                    <a:pt x="101" y="4"/>
                  </a:moveTo>
                  <a:cubicBezTo>
                    <a:pt x="99" y="4"/>
                    <a:pt x="98" y="2"/>
                    <a:pt x="96" y="2"/>
                  </a:cubicBezTo>
                  <a:cubicBezTo>
                    <a:pt x="95" y="1"/>
                    <a:pt x="95" y="2"/>
                    <a:pt x="96" y="3"/>
                  </a:cubicBezTo>
                  <a:cubicBezTo>
                    <a:pt x="96" y="4"/>
                    <a:pt x="98" y="3"/>
                    <a:pt x="98" y="3"/>
                  </a:cubicBezTo>
                  <a:cubicBezTo>
                    <a:pt x="99" y="4"/>
                    <a:pt x="98" y="6"/>
                    <a:pt x="99" y="6"/>
                  </a:cubicBezTo>
                  <a:cubicBezTo>
                    <a:pt x="99" y="7"/>
                    <a:pt x="98" y="7"/>
                    <a:pt x="97" y="7"/>
                  </a:cubicBezTo>
                  <a:cubicBezTo>
                    <a:pt x="96" y="8"/>
                    <a:pt x="95" y="8"/>
                    <a:pt x="94" y="8"/>
                  </a:cubicBezTo>
                  <a:cubicBezTo>
                    <a:pt x="92" y="7"/>
                    <a:pt x="92" y="8"/>
                    <a:pt x="90" y="8"/>
                  </a:cubicBezTo>
                  <a:cubicBezTo>
                    <a:pt x="87" y="9"/>
                    <a:pt x="88" y="12"/>
                    <a:pt x="86" y="13"/>
                  </a:cubicBezTo>
                  <a:cubicBezTo>
                    <a:pt x="84" y="15"/>
                    <a:pt x="83" y="18"/>
                    <a:pt x="84" y="20"/>
                  </a:cubicBezTo>
                  <a:cubicBezTo>
                    <a:pt x="86" y="23"/>
                    <a:pt x="81" y="21"/>
                    <a:pt x="80" y="21"/>
                  </a:cubicBezTo>
                  <a:cubicBezTo>
                    <a:pt x="79" y="21"/>
                    <a:pt x="76" y="24"/>
                    <a:pt x="76" y="24"/>
                  </a:cubicBezTo>
                  <a:cubicBezTo>
                    <a:pt x="76" y="24"/>
                    <a:pt x="75" y="19"/>
                    <a:pt x="74" y="18"/>
                  </a:cubicBezTo>
                  <a:cubicBezTo>
                    <a:pt x="74" y="17"/>
                    <a:pt x="73" y="17"/>
                    <a:pt x="72" y="17"/>
                  </a:cubicBezTo>
                  <a:cubicBezTo>
                    <a:pt x="71" y="16"/>
                    <a:pt x="71" y="16"/>
                    <a:pt x="71" y="15"/>
                  </a:cubicBezTo>
                  <a:cubicBezTo>
                    <a:pt x="70" y="14"/>
                    <a:pt x="70" y="16"/>
                    <a:pt x="70" y="17"/>
                  </a:cubicBezTo>
                  <a:cubicBezTo>
                    <a:pt x="69" y="17"/>
                    <a:pt x="68" y="17"/>
                    <a:pt x="68" y="16"/>
                  </a:cubicBezTo>
                  <a:cubicBezTo>
                    <a:pt x="66" y="16"/>
                    <a:pt x="67" y="20"/>
                    <a:pt x="65" y="19"/>
                  </a:cubicBezTo>
                  <a:cubicBezTo>
                    <a:pt x="65" y="19"/>
                    <a:pt x="64" y="18"/>
                    <a:pt x="64" y="18"/>
                  </a:cubicBezTo>
                  <a:cubicBezTo>
                    <a:pt x="63" y="19"/>
                    <a:pt x="63" y="19"/>
                    <a:pt x="63" y="19"/>
                  </a:cubicBezTo>
                  <a:cubicBezTo>
                    <a:pt x="60" y="18"/>
                    <a:pt x="62" y="22"/>
                    <a:pt x="62" y="22"/>
                  </a:cubicBezTo>
                  <a:cubicBezTo>
                    <a:pt x="62" y="22"/>
                    <a:pt x="60" y="22"/>
                    <a:pt x="60" y="22"/>
                  </a:cubicBezTo>
                  <a:cubicBezTo>
                    <a:pt x="60" y="23"/>
                    <a:pt x="61" y="23"/>
                    <a:pt x="61" y="23"/>
                  </a:cubicBezTo>
                  <a:cubicBezTo>
                    <a:pt x="60" y="25"/>
                    <a:pt x="59" y="23"/>
                    <a:pt x="59" y="26"/>
                  </a:cubicBezTo>
                  <a:cubicBezTo>
                    <a:pt x="59" y="27"/>
                    <a:pt x="60" y="27"/>
                    <a:pt x="60" y="28"/>
                  </a:cubicBezTo>
                  <a:cubicBezTo>
                    <a:pt x="60" y="30"/>
                    <a:pt x="53" y="26"/>
                    <a:pt x="53" y="29"/>
                  </a:cubicBezTo>
                  <a:cubicBezTo>
                    <a:pt x="53" y="30"/>
                    <a:pt x="57" y="32"/>
                    <a:pt x="55" y="33"/>
                  </a:cubicBezTo>
                  <a:cubicBezTo>
                    <a:pt x="54" y="33"/>
                    <a:pt x="54" y="32"/>
                    <a:pt x="54" y="33"/>
                  </a:cubicBezTo>
                  <a:cubicBezTo>
                    <a:pt x="53" y="34"/>
                    <a:pt x="53" y="34"/>
                    <a:pt x="52" y="33"/>
                  </a:cubicBezTo>
                  <a:cubicBezTo>
                    <a:pt x="51" y="33"/>
                    <a:pt x="52" y="31"/>
                    <a:pt x="51" y="30"/>
                  </a:cubicBezTo>
                  <a:cubicBezTo>
                    <a:pt x="50" y="28"/>
                    <a:pt x="48" y="32"/>
                    <a:pt x="47" y="33"/>
                  </a:cubicBezTo>
                  <a:cubicBezTo>
                    <a:pt x="47" y="34"/>
                    <a:pt x="46" y="35"/>
                    <a:pt x="46" y="36"/>
                  </a:cubicBezTo>
                  <a:cubicBezTo>
                    <a:pt x="46" y="36"/>
                    <a:pt x="47" y="37"/>
                    <a:pt x="47" y="38"/>
                  </a:cubicBezTo>
                  <a:cubicBezTo>
                    <a:pt x="47" y="38"/>
                    <a:pt x="45" y="40"/>
                    <a:pt x="44" y="41"/>
                  </a:cubicBezTo>
                  <a:cubicBezTo>
                    <a:pt x="41" y="44"/>
                    <a:pt x="38" y="46"/>
                    <a:pt x="34" y="47"/>
                  </a:cubicBezTo>
                  <a:cubicBezTo>
                    <a:pt x="31" y="47"/>
                    <a:pt x="28" y="49"/>
                    <a:pt x="24" y="50"/>
                  </a:cubicBezTo>
                  <a:cubicBezTo>
                    <a:pt x="21" y="51"/>
                    <a:pt x="18" y="51"/>
                    <a:pt x="15" y="53"/>
                  </a:cubicBezTo>
                  <a:cubicBezTo>
                    <a:pt x="13" y="55"/>
                    <a:pt x="12" y="55"/>
                    <a:pt x="10" y="56"/>
                  </a:cubicBezTo>
                  <a:cubicBezTo>
                    <a:pt x="9" y="57"/>
                    <a:pt x="7" y="60"/>
                    <a:pt x="7" y="60"/>
                  </a:cubicBezTo>
                  <a:cubicBezTo>
                    <a:pt x="6" y="60"/>
                    <a:pt x="7" y="57"/>
                    <a:pt x="7" y="56"/>
                  </a:cubicBezTo>
                  <a:cubicBezTo>
                    <a:pt x="5" y="56"/>
                    <a:pt x="4" y="61"/>
                    <a:pt x="4" y="61"/>
                  </a:cubicBezTo>
                  <a:cubicBezTo>
                    <a:pt x="5" y="64"/>
                    <a:pt x="3" y="65"/>
                    <a:pt x="3" y="68"/>
                  </a:cubicBezTo>
                  <a:cubicBezTo>
                    <a:pt x="3" y="69"/>
                    <a:pt x="8" y="80"/>
                    <a:pt x="6" y="81"/>
                  </a:cubicBezTo>
                  <a:cubicBezTo>
                    <a:pt x="6" y="81"/>
                    <a:pt x="3" y="77"/>
                    <a:pt x="3" y="77"/>
                  </a:cubicBezTo>
                  <a:cubicBezTo>
                    <a:pt x="3" y="78"/>
                    <a:pt x="6" y="81"/>
                    <a:pt x="4" y="82"/>
                  </a:cubicBezTo>
                  <a:cubicBezTo>
                    <a:pt x="2" y="82"/>
                    <a:pt x="2" y="77"/>
                    <a:pt x="0" y="77"/>
                  </a:cubicBezTo>
                  <a:cubicBezTo>
                    <a:pt x="0" y="77"/>
                    <a:pt x="6" y="85"/>
                    <a:pt x="6" y="86"/>
                  </a:cubicBezTo>
                  <a:cubicBezTo>
                    <a:pt x="7" y="87"/>
                    <a:pt x="6" y="89"/>
                    <a:pt x="7" y="91"/>
                  </a:cubicBezTo>
                  <a:cubicBezTo>
                    <a:pt x="8" y="93"/>
                    <a:pt x="9" y="94"/>
                    <a:pt x="10" y="96"/>
                  </a:cubicBezTo>
                  <a:cubicBezTo>
                    <a:pt x="11" y="97"/>
                    <a:pt x="11" y="100"/>
                    <a:pt x="11" y="101"/>
                  </a:cubicBezTo>
                  <a:cubicBezTo>
                    <a:pt x="11" y="103"/>
                    <a:pt x="12" y="105"/>
                    <a:pt x="13" y="106"/>
                  </a:cubicBezTo>
                  <a:cubicBezTo>
                    <a:pt x="14" y="109"/>
                    <a:pt x="14" y="110"/>
                    <a:pt x="14" y="113"/>
                  </a:cubicBezTo>
                  <a:cubicBezTo>
                    <a:pt x="14" y="114"/>
                    <a:pt x="14" y="119"/>
                    <a:pt x="14" y="119"/>
                  </a:cubicBezTo>
                  <a:cubicBezTo>
                    <a:pt x="13" y="120"/>
                    <a:pt x="12" y="120"/>
                    <a:pt x="11" y="121"/>
                  </a:cubicBezTo>
                  <a:cubicBezTo>
                    <a:pt x="10" y="124"/>
                    <a:pt x="12" y="124"/>
                    <a:pt x="13" y="125"/>
                  </a:cubicBezTo>
                  <a:cubicBezTo>
                    <a:pt x="17" y="127"/>
                    <a:pt x="20" y="129"/>
                    <a:pt x="25" y="128"/>
                  </a:cubicBezTo>
                  <a:cubicBezTo>
                    <a:pt x="27" y="127"/>
                    <a:pt x="29" y="126"/>
                    <a:pt x="30" y="125"/>
                  </a:cubicBezTo>
                  <a:cubicBezTo>
                    <a:pt x="33" y="124"/>
                    <a:pt x="32" y="125"/>
                    <a:pt x="33" y="123"/>
                  </a:cubicBezTo>
                  <a:cubicBezTo>
                    <a:pt x="35" y="121"/>
                    <a:pt x="42" y="121"/>
                    <a:pt x="44" y="122"/>
                  </a:cubicBezTo>
                  <a:cubicBezTo>
                    <a:pt x="47" y="122"/>
                    <a:pt x="52" y="124"/>
                    <a:pt x="54" y="121"/>
                  </a:cubicBezTo>
                  <a:cubicBezTo>
                    <a:pt x="55" y="120"/>
                    <a:pt x="55" y="118"/>
                    <a:pt x="57" y="117"/>
                  </a:cubicBezTo>
                  <a:cubicBezTo>
                    <a:pt x="59" y="116"/>
                    <a:pt x="61" y="115"/>
                    <a:pt x="63" y="114"/>
                  </a:cubicBezTo>
                  <a:cubicBezTo>
                    <a:pt x="66" y="112"/>
                    <a:pt x="70" y="114"/>
                    <a:pt x="73" y="112"/>
                  </a:cubicBezTo>
                  <a:cubicBezTo>
                    <a:pt x="78" y="110"/>
                    <a:pt x="82" y="110"/>
                    <a:pt x="88" y="109"/>
                  </a:cubicBezTo>
                  <a:cubicBezTo>
                    <a:pt x="89" y="109"/>
                    <a:pt x="90" y="108"/>
                    <a:pt x="92" y="108"/>
                  </a:cubicBezTo>
                  <a:cubicBezTo>
                    <a:pt x="93" y="109"/>
                    <a:pt x="95" y="110"/>
                    <a:pt x="96" y="111"/>
                  </a:cubicBezTo>
                  <a:cubicBezTo>
                    <a:pt x="97" y="111"/>
                    <a:pt x="107" y="113"/>
                    <a:pt x="107" y="114"/>
                  </a:cubicBezTo>
                  <a:cubicBezTo>
                    <a:pt x="106" y="115"/>
                    <a:pt x="105" y="118"/>
                    <a:pt x="107" y="117"/>
                  </a:cubicBezTo>
                  <a:cubicBezTo>
                    <a:pt x="108" y="117"/>
                    <a:pt x="110" y="120"/>
                    <a:pt x="111" y="121"/>
                  </a:cubicBezTo>
                  <a:cubicBezTo>
                    <a:pt x="112" y="122"/>
                    <a:pt x="112" y="123"/>
                    <a:pt x="112" y="125"/>
                  </a:cubicBezTo>
                  <a:cubicBezTo>
                    <a:pt x="113" y="126"/>
                    <a:pt x="115" y="128"/>
                    <a:pt x="115" y="128"/>
                  </a:cubicBezTo>
                  <a:cubicBezTo>
                    <a:pt x="115" y="127"/>
                    <a:pt x="114" y="126"/>
                    <a:pt x="116" y="125"/>
                  </a:cubicBezTo>
                  <a:cubicBezTo>
                    <a:pt x="117" y="124"/>
                    <a:pt x="118" y="123"/>
                    <a:pt x="120" y="122"/>
                  </a:cubicBezTo>
                  <a:cubicBezTo>
                    <a:pt x="121" y="121"/>
                    <a:pt x="126" y="116"/>
                    <a:pt x="125" y="115"/>
                  </a:cubicBezTo>
                  <a:cubicBezTo>
                    <a:pt x="126" y="117"/>
                    <a:pt x="125" y="118"/>
                    <a:pt x="125" y="120"/>
                  </a:cubicBezTo>
                  <a:cubicBezTo>
                    <a:pt x="126" y="121"/>
                    <a:pt x="124" y="122"/>
                    <a:pt x="124" y="122"/>
                  </a:cubicBezTo>
                  <a:cubicBezTo>
                    <a:pt x="123" y="124"/>
                    <a:pt x="123" y="125"/>
                    <a:pt x="123" y="126"/>
                  </a:cubicBezTo>
                  <a:cubicBezTo>
                    <a:pt x="123" y="128"/>
                    <a:pt x="119" y="129"/>
                    <a:pt x="122" y="129"/>
                  </a:cubicBezTo>
                  <a:cubicBezTo>
                    <a:pt x="126" y="129"/>
                    <a:pt x="124" y="125"/>
                    <a:pt x="125" y="123"/>
                  </a:cubicBezTo>
                  <a:cubicBezTo>
                    <a:pt x="125" y="123"/>
                    <a:pt x="129" y="127"/>
                    <a:pt x="128" y="129"/>
                  </a:cubicBezTo>
                  <a:cubicBezTo>
                    <a:pt x="125" y="133"/>
                    <a:pt x="129" y="130"/>
                    <a:pt x="131" y="132"/>
                  </a:cubicBezTo>
                  <a:cubicBezTo>
                    <a:pt x="134" y="135"/>
                    <a:pt x="134" y="136"/>
                    <a:pt x="134" y="139"/>
                  </a:cubicBezTo>
                  <a:cubicBezTo>
                    <a:pt x="133" y="142"/>
                    <a:pt x="137" y="145"/>
                    <a:pt x="139" y="145"/>
                  </a:cubicBezTo>
                  <a:cubicBezTo>
                    <a:pt x="141" y="146"/>
                    <a:pt x="143" y="147"/>
                    <a:pt x="145" y="147"/>
                  </a:cubicBezTo>
                  <a:cubicBezTo>
                    <a:pt x="147" y="147"/>
                    <a:pt x="151" y="152"/>
                    <a:pt x="153" y="151"/>
                  </a:cubicBezTo>
                  <a:cubicBezTo>
                    <a:pt x="155" y="150"/>
                    <a:pt x="157" y="149"/>
                    <a:pt x="158" y="147"/>
                  </a:cubicBezTo>
                  <a:cubicBezTo>
                    <a:pt x="158" y="147"/>
                    <a:pt x="160" y="144"/>
                    <a:pt x="161" y="145"/>
                  </a:cubicBezTo>
                  <a:cubicBezTo>
                    <a:pt x="161" y="146"/>
                    <a:pt x="159" y="147"/>
                    <a:pt x="160" y="148"/>
                  </a:cubicBezTo>
                  <a:cubicBezTo>
                    <a:pt x="161" y="149"/>
                    <a:pt x="161" y="146"/>
                    <a:pt x="162" y="146"/>
                  </a:cubicBezTo>
                  <a:cubicBezTo>
                    <a:pt x="162" y="146"/>
                    <a:pt x="164" y="149"/>
                    <a:pt x="165" y="149"/>
                  </a:cubicBezTo>
                  <a:cubicBezTo>
                    <a:pt x="165" y="150"/>
                    <a:pt x="167" y="152"/>
                    <a:pt x="168" y="152"/>
                  </a:cubicBezTo>
                  <a:cubicBezTo>
                    <a:pt x="167" y="152"/>
                    <a:pt x="170" y="149"/>
                    <a:pt x="170" y="149"/>
                  </a:cubicBezTo>
                  <a:cubicBezTo>
                    <a:pt x="172" y="148"/>
                    <a:pt x="173" y="146"/>
                    <a:pt x="174" y="145"/>
                  </a:cubicBezTo>
                  <a:cubicBezTo>
                    <a:pt x="177" y="144"/>
                    <a:pt x="185" y="146"/>
                    <a:pt x="185" y="142"/>
                  </a:cubicBezTo>
                  <a:cubicBezTo>
                    <a:pt x="186" y="137"/>
                    <a:pt x="187" y="134"/>
                    <a:pt x="188" y="130"/>
                  </a:cubicBezTo>
                  <a:cubicBezTo>
                    <a:pt x="190" y="126"/>
                    <a:pt x="191" y="122"/>
                    <a:pt x="194" y="118"/>
                  </a:cubicBezTo>
                  <a:cubicBezTo>
                    <a:pt x="195" y="117"/>
                    <a:pt x="197" y="116"/>
                    <a:pt x="198" y="114"/>
                  </a:cubicBezTo>
                  <a:cubicBezTo>
                    <a:pt x="198" y="113"/>
                    <a:pt x="198" y="113"/>
                    <a:pt x="198" y="112"/>
                  </a:cubicBezTo>
                  <a:cubicBezTo>
                    <a:pt x="199" y="111"/>
                    <a:pt x="200" y="110"/>
                    <a:pt x="200" y="108"/>
                  </a:cubicBezTo>
                  <a:cubicBezTo>
                    <a:pt x="201" y="106"/>
                    <a:pt x="200" y="104"/>
                    <a:pt x="201" y="102"/>
                  </a:cubicBezTo>
                  <a:cubicBezTo>
                    <a:pt x="201" y="101"/>
                    <a:pt x="202" y="100"/>
                    <a:pt x="202" y="99"/>
                  </a:cubicBezTo>
                  <a:cubicBezTo>
                    <a:pt x="203" y="98"/>
                    <a:pt x="201" y="97"/>
                    <a:pt x="202" y="96"/>
                  </a:cubicBezTo>
                  <a:cubicBezTo>
                    <a:pt x="203" y="95"/>
                    <a:pt x="204" y="92"/>
                    <a:pt x="203" y="91"/>
                  </a:cubicBezTo>
                  <a:cubicBezTo>
                    <a:pt x="203" y="89"/>
                    <a:pt x="202" y="88"/>
                    <a:pt x="202" y="87"/>
                  </a:cubicBezTo>
                  <a:cubicBezTo>
                    <a:pt x="201" y="86"/>
                    <a:pt x="201" y="84"/>
                    <a:pt x="201" y="83"/>
                  </a:cubicBezTo>
                  <a:cubicBezTo>
                    <a:pt x="200" y="79"/>
                    <a:pt x="203" y="77"/>
                    <a:pt x="202" y="73"/>
                  </a:cubicBezTo>
                  <a:cubicBezTo>
                    <a:pt x="202" y="74"/>
                    <a:pt x="201" y="76"/>
                    <a:pt x="200" y="76"/>
                  </a:cubicBezTo>
                  <a:cubicBezTo>
                    <a:pt x="198" y="76"/>
                    <a:pt x="197" y="72"/>
                    <a:pt x="196" y="70"/>
                  </a:cubicBezTo>
                  <a:cubicBezTo>
                    <a:pt x="194" y="67"/>
                    <a:pt x="190" y="67"/>
                    <a:pt x="190" y="62"/>
                  </a:cubicBezTo>
                  <a:cubicBezTo>
                    <a:pt x="189" y="60"/>
                    <a:pt x="188" y="60"/>
                    <a:pt x="187" y="59"/>
                  </a:cubicBezTo>
                  <a:cubicBezTo>
                    <a:pt x="185" y="58"/>
                    <a:pt x="185" y="61"/>
                    <a:pt x="184" y="59"/>
                  </a:cubicBezTo>
                  <a:cubicBezTo>
                    <a:pt x="184" y="56"/>
                    <a:pt x="183" y="55"/>
                    <a:pt x="181" y="53"/>
                  </a:cubicBezTo>
                  <a:cubicBezTo>
                    <a:pt x="181" y="53"/>
                    <a:pt x="180" y="52"/>
                    <a:pt x="180" y="51"/>
                  </a:cubicBezTo>
                  <a:cubicBezTo>
                    <a:pt x="179" y="51"/>
                    <a:pt x="180" y="49"/>
                    <a:pt x="180" y="50"/>
                  </a:cubicBezTo>
                  <a:cubicBezTo>
                    <a:pt x="178" y="48"/>
                    <a:pt x="176" y="47"/>
                    <a:pt x="174" y="46"/>
                  </a:cubicBezTo>
                  <a:cubicBezTo>
                    <a:pt x="172" y="44"/>
                    <a:pt x="169" y="45"/>
                    <a:pt x="168" y="43"/>
                  </a:cubicBezTo>
                  <a:cubicBezTo>
                    <a:pt x="166" y="41"/>
                    <a:pt x="167" y="37"/>
                    <a:pt x="166" y="36"/>
                  </a:cubicBezTo>
                  <a:cubicBezTo>
                    <a:pt x="166" y="34"/>
                    <a:pt x="166" y="32"/>
                    <a:pt x="165" y="31"/>
                  </a:cubicBezTo>
                  <a:cubicBezTo>
                    <a:pt x="164" y="30"/>
                    <a:pt x="163" y="30"/>
                    <a:pt x="163" y="28"/>
                  </a:cubicBezTo>
                  <a:cubicBezTo>
                    <a:pt x="163" y="26"/>
                    <a:pt x="163" y="23"/>
                    <a:pt x="161" y="20"/>
                  </a:cubicBezTo>
                  <a:cubicBezTo>
                    <a:pt x="160" y="20"/>
                    <a:pt x="158" y="17"/>
                    <a:pt x="158" y="18"/>
                  </a:cubicBezTo>
                  <a:cubicBezTo>
                    <a:pt x="156" y="18"/>
                    <a:pt x="156" y="19"/>
                    <a:pt x="155" y="17"/>
                  </a:cubicBezTo>
                  <a:cubicBezTo>
                    <a:pt x="153" y="15"/>
                    <a:pt x="154" y="11"/>
                    <a:pt x="152" y="8"/>
                  </a:cubicBezTo>
                  <a:cubicBezTo>
                    <a:pt x="152" y="7"/>
                    <a:pt x="148" y="0"/>
                    <a:pt x="148" y="0"/>
                  </a:cubicBezTo>
                  <a:cubicBezTo>
                    <a:pt x="147" y="0"/>
                    <a:pt x="147" y="2"/>
                    <a:pt x="147" y="3"/>
                  </a:cubicBezTo>
                  <a:cubicBezTo>
                    <a:pt x="147" y="4"/>
                    <a:pt x="146" y="5"/>
                    <a:pt x="145" y="6"/>
                  </a:cubicBezTo>
                  <a:cubicBezTo>
                    <a:pt x="145" y="6"/>
                    <a:pt x="143" y="8"/>
                    <a:pt x="144" y="9"/>
                  </a:cubicBezTo>
                  <a:cubicBezTo>
                    <a:pt x="144" y="9"/>
                    <a:pt x="146" y="9"/>
                    <a:pt x="145" y="10"/>
                  </a:cubicBezTo>
                  <a:cubicBezTo>
                    <a:pt x="144" y="10"/>
                    <a:pt x="143" y="15"/>
                    <a:pt x="143" y="16"/>
                  </a:cubicBezTo>
                  <a:cubicBezTo>
                    <a:pt x="144" y="18"/>
                    <a:pt x="144" y="20"/>
                    <a:pt x="144" y="22"/>
                  </a:cubicBezTo>
                  <a:cubicBezTo>
                    <a:pt x="143" y="26"/>
                    <a:pt x="143" y="36"/>
                    <a:pt x="137" y="36"/>
                  </a:cubicBezTo>
                  <a:cubicBezTo>
                    <a:pt x="133" y="36"/>
                    <a:pt x="133" y="32"/>
                    <a:pt x="130" y="31"/>
                  </a:cubicBezTo>
                  <a:cubicBezTo>
                    <a:pt x="128" y="30"/>
                    <a:pt x="126" y="30"/>
                    <a:pt x="124" y="28"/>
                  </a:cubicBezTo>
                  <a:cubicBezTo>
                    <a:pt x="123" y="27"/>
                    <a:pt x="112" y="21"/>
                    <a:pt x="113" y="20"/>
                  </a:cubicBezTo>
                  <a:cubicBezTo>
                    <a:pt x="113" y="19"/>
                    <a:pt x="114" y="18"/>
                    <a:pt x="115" y="17"/>
                  </a:cubicBezTo>
                  <a:cubicBezTo>
                    <a:pt x="115" y="16"/>
                    <a:pt x="117" y="16"/>
                    <a:pt x="117" y="15"/>
                  </a:cubicBezTo>
                  <a:cubicBezTo>
                    <a:pt x="117" y="15"/>
                    <a:pt x="116" y="14"/>
                    <a:pt x="116" y="13"/>
                  </a:cubicBezTo>
                  <a:cubicBezTo>
                    <a:pt x="117" y="12"/>
                    <a:pt x="117" y="12"/>
                    <a:pt x="118" y="11"/>
                  </a:cubicBezTo>
                  <a:cubicBezTo>
                    <a:pt x="118" y="10"/>
                    <a:pt x="120" y="9"/>
                    <a:pt x="121" y="8"/>
                  </a:cubicBezTo>
                  <a:cubicBezTo>
                    <a:pt x="121" y="7"/>
                    <a:pt x="119" y="5"/>
                    <a:pt x="118" y="6"/>
                  </a:cubicBezTo>
                  <a:cubicBezTo>
                    <a:pt x="118" y="6"/>
                    <a:pt x="117" y="8"/>
                    <a:pt x="117" y="8"/>
                  </a:cubicBezTo>
                  <a:cubicBezTo>
                    <a:pt x="116" y="7"/>
                    <a:pt x="116" y="7"/>
                    <a:pt x="115" y="6"/>
                  </a:cubicBezTo>
                  <a:cubicBezTo>
                    <a:pt x="115" y="5"/>
                    <a:pt x="113" y="7"/>
                    <a:pt x="112" y="7"/>
                  </a:cubicBezTo>
                  <a:cubicBezTo>
                    <a:pt x="111" y="8"/>
                    <a:pt x="110" y="7"/>
                    <a:pt x="109" y="7"/>
                  </a:cubicBezTo>
                  <a:cubicBezTo>
                    <a:pt x="107" y="6"/>
                    <a:pt x="104" y="5"/>
                    <a:pt x="101" y="4"/>
                  </a:cubicBezTo>
                  <a:cubicBezTo>
                    <a:pt x="99" y="4"/>
                    <a:pt x="103" y="5"/>
                    <a:pt x="101" y="4"/>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389" name="Freeform 404"/>
            <p:cNvSpPr/>
            <p:nvPr/>
          </p:nvSpPr>
          <p:spPr bwMode="auto">
            <a:xfrm>
              <a:off x="5709864" y="2963582"/>
              <a:ext cx="186353" cy="281920"/>
            </a:xfrm>
            <a:custGeom>
              <a:avLst/>
              <a:gdLst>
                <a:gd name="T0" fmla="*/ 7 w 40"/>
                <a:gd name="T1" fmla="*/ 0 h 60"/>
                <a:gd name="T2" fmla="*/ 4 w 40"/>
                <a:gd name="T3" fmla="*/ 3 h 60"/>
                <a:gd name="T4" fmla="*/ 2 w 40"/>
                <a:gd name="T5" fmla="*/ 8 h 60"/>
                <a:gd name="T6" fmla="*/ 5 w 40"/>
                <a:gd name="T7" fmla="*/ 14 h 60"/>
                <a:gd name="T8" fmla="*/ 3 w 40"/>
                <a:gd name="T9" fmla="*/ 18 h 60"/>
                <a:gd name="T10" fmla="*/ 3 w 40"/>
                <a:gd name="T11" fmla="*/ 19 h 60"/>
                <a:gd name="T12" fmla="*/ 2 w 40"/>
                <a:gd name="T13" fmla="*/ 23 h 60"/>
                <a:gd name="T14" fmla="*/ 5 w 40"/>
                <a:gd name="T15" fmla="*/ 23 h 60"/>
                <a:gd name="T16" fmla="*/ 7 w 40"/>
                <a:gd name="T17" fmla="*/ 19 h 60"/>
                <a:gd name="T18" fmla="*/ 7 w 40"/>
                <a:gd name="T19" fmla="*/ 23 h 60"/>
                <a:gd name="T20" fmla="*/ 11 w 40"/>
                <a:gd name="T21" fmla="*/ 27 h 60"/>
                <a:gd name="T22" fmla="*/ 14 w 40"/>
                <a:gd name="T23" fmla="*/ 30 h 60"/>
                <a:gd name="T24" fmla="*/ 16 w 40"/>
                <a:gd name="T25" fmla="*/ 36 h 60"/>
                <a:gd name="T26" fmla="*/ 8 w 40"/>
                <a:gd name="T27" fmla="*/ 39 h 60"/>
                <a:gd name="T28" fmla="*/ 9 w 40"/>
                <a:gd name="T29" fmla="*/ 42 h 60"/>
                <a:gd name="T30" fmla="*/ 5 w 40"/>
                <a:gd name="T31" fmla="*/ 47 h 60"/>
                <a:gd name="T32" fmla="*/ 9 w 40"/>
                <a:gd name="T33" fmla="*/ 48 h 60"/>
                <a:gd name="T34" fmla="*/ 18 w 40"/>
                <a:gd name="T35" fmla="*/ 48 h 60"/>
                <a:gd name="T36" fmla="*/ 10 w 40"/>
                <a:gd name="T37" fmla="*/ 52 h 60"/>
                <a:gd name="T38" fmla="*/ 7 w 40"/>
                <a:gd name="T39" fmla="*/ 55 h 60"/>
                <a:gd name="T40" fmla="*/ 3 w 40"/>
                <a:gd name="T41" fmla="*/ 59 h 60"/>
                <a:gd name="T42" fmla="*/ 5 w 40"/>
                <a:gd name="T43" fmla="*/ 60 h 60"/>
                <a:gd name="T44" fmla="*/ 12 w 40"/>
                <a:gd name="T45" fmla="*/ 57 h 60"/>
                <a:gd name="T46" fmla="*/ 19 w 40"/>
                <a:gd name="T47" fmla="*/ 55 h 60"/>
                <a:gd name="T48" fmla="*/ 27 w 40"/>
                <a:gd name="T49" fmla="*/ 54 h 60"/>
                <a:gd name="T50" fmla="*/ 38 w 40"/>
                <a:gd name="T51" fmla="*/ 51 h 60"/>
                <a:gd name="T52" fmla="*/ 38 w 40"/>
                <a:gd name="T53" fmla="*/ 46 h 60"/>
                <a:gd name="T54" fmla="*/ 32 w 40"/>
                <a:gd name="T55" fmla="*/ 41 h 60"/>
                <a:gd name="T56" fmla="*/ 31 w 40"/>
                <a:gd name="T57" fmla="*/ 36 h 60"/>
                <a:gd name="T58" fmla="*/ 30 w 40"/>
                <a:gd name="T59" fmla="*/ 34 h 60"/>
                <a:gd name="T60" fmla="*/ 23 w 40"/>
                <a:gd name="T61" fmla="*/ 25 h 60"/>
                <a:gd name="T62" fmla="*/ 12 w 40"/>
                <a:gd name="T63" fmla="*/ 18 h 60"/>
                <a:gd name="T64" fmla="*/ 14 w 40"/>
                <a:gd name="T65" fmla="*/ 16 h 60"/>
                <a:gd name="T66" fmla="*/ 21 w 40"/>
                <a:gd name="T67" fmla="*/ 8 h 60"/>
                <a:gd name="T68" fmla="*/ 9 w 40"/>
                <a:gd name="T69" fmla="*/ 7 h 60"/>
                <a:gd name="T70" fmla="*/ 9 w 40"/>
                <a:gd name="T71" fmla="*/ 6 h 60"/>
                <a:gd name="T72" fmla="*/ 15 w 40"/>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 h="60">
                  <a:moveTo>
                    <a:pt x="15" y="0"/>
                  </a:moveTo>
                  <a:cubicBezTo>
                    <a:pt x="12" y="0"/>
                    <a:pt x="10" y="1"/>
                    <a:pt x="7" y="0"/>
                  </a:cubicBezTo>
                  <a:cubicBezTo>
                    <a:pt x="6" y="0"/>
                    <a:pt x="5" y="0"/>
                    <a:pt x="5" y="1"/>
                  </a:cubicBezTo>
                  <a:cubicBezTo>
                    <a:pt x="6" y="3"/>
                    <a:pt x="5" y="2"/>
                    <a:pt x="4" y="3"/>
                  </a:cubicBezTo>
                  <a:cubicBezTo>
                    <a:pt x="5" y="2"/>
                    <a:pt x="5" y="4"/>
                    <a:pt x="5" y="4"/>
                  </a:cubicBezTo>
                  <a:cubicBezTo>
                    <a:pt x="4" y="6"/>
                    <a:pt x="1" y="5"/>
                    <a:pt x="2" y="8"/>
                  </a:cubicBezTo>
                  <a:cubicBezTo>
                    <a:pt x="4" y="10"/>
                    <a:pt x="3" y="11"/>
                    <a:pt x="2" y="13"/>
                  </a:cubicBezTo>
                  <a:cubicBezTo>
                    <a:pt x="2" y="15"/>
                    <a:pt x="4" y="15"/>
                    <a:pt x="5" y="14"/>
                  </a:cubicBezTo>
                  <a:cubicBezTo>
                    <a:pt x="4" y="15"/>
                    <a:pt x="5" y="15"/>
                    <a:pt x="5" y="16"/>
                  </a:cubicBezTo>
                  <a:cubicBezTo>
                    <a:pt x="5" y="15"/>
                    <a:pt x="3" y="18"/>
                    <a:pt x="3" y="18"/>
                  </a:cubicBezTo>
                  <a:cubicBezTo>
                    <a:pt x="2" y="18"/>
                    <a:pt x="0" y="18"/>
                    <a:pt x="0" y="20"/>
                  </a:cubicBezTo>
                  <a:cubicBezTo>
                    <a:pt x="1" y="20"/>
                    <a:pt x="2" y="18"/>
                    <a:pt x="3" y="19"/>
                  </a:cubicBezTo>
                  <a:cubicBezTo>
                    <a:pt x="3" y="20"/>
                    <a:pt x="3" y="21"/>
                    <a:pt x="3" y="21"/>
                  </a:cubicBezTo>
                  <a:cubicBezTo>
                    <a:pt x="2" y="22"/>
                    <a:pt x="2" y="23"/>
                    <a:pt x="2" y="23"/>
                  </a:cubicBezTo>
                  <a:cubicBezTo>
                    <a:pt x="2" y="24"/>
                    <a:pt x="3" y="22"/>
                    <a:pt x="4" y="22"/>
                  </a:cubicBezTo>
                  <a:cubicBezTo>
                    <a:pt x="4" y="21"/>
                    <a:pt x="5" y="23"/>
                    <a:pt x="5" y="23"/>
                  </a:cubicBezTo>
                  <a:cubicBezTo>
                    <a:pt x="6" y="23"/>
                    <a:pt x="5" y="19"/>
                    <a:pt x="4" y="19"/>
                  </a:cubicBezTo>
                  <a:cubicBezTo>
                    <a:pt x="5" y="19"/>
                    <a:pt x="7" y="20"/>
                    <a:pt x="7" y="19"/>
                  </a:cubicBezTo>
                  <a:cubicBezTo>
                    <a:pt x="7" y="19"/>
                    <a:pt x="6" y="20"/>
                    <a:pt x="6" y="20"/>
                  </a:cubicBezTo>
                  <a:cubicBezTo>
                    <a:pt x="6" y="21"/>
                    <a:pt x="7" y="22"/>
                    <a:pt x="7" y="23"/>
                  </a:cubicBezTo>
                  <a:cubicBezTo>
                    <a:pt x="7" y="24"/>
                    <a:pt x="4" y="27"/>
                    <a:pt x="7" y="27"/>
                  </a:cubicBezTo>
                  <a:cubicBezTo>
                    <a:pt x="7" y="27"/>
                    <a:pt x="10" y="27"/>
                    <a:pt x="11" y="27"/>
                  </a:cubicBezTo>
                  <a:cubicBezTo>
                    <a:pt x="12" y="26"/>
                    <a:pt x="15" y="26"/>
                    <a:pt x="15" y="26"/>
                  </a:cubicBezTo>
                  <a:cubicBezTo>
                    <a:pt x="14" y="28"/>
                    <a:pt x="13" y="28"/>
                    <a:pt x="14" y="30"/>
                  </a:cubicBezTo>
                  <a:cubicBezTo>
                    <a:pt x="15" y="33"/>
                    <a:pt x="15" y="31"/>
                    <a:pt x="16" y="32"/>
                  </a:cubicBezTo>
                  <a:cubicBezTo>
                    <a:pt x="16" y="33"/>
                    <a:pt x="15" y="35"/>
                    <a:pt x="16" y="36"/>
                  </a:cubicBezTo>
                  <a:cubicBezTo>
                    <a:pt x="17" y="38"/>
                    <a:pt x="14" y="38"/>
                    <a:pt x="13" y="38"/>
                  </a:cubicBezTo>
                  <a:cubicBezTo>
                    <a:pt x="11" y="39"/>
                    <a:pt x="10" y="37"/>
                    <a:pt x="8" y="39"/>
                  </a:cubicBezTo>
                  <a:cubicBezTo>
                    <a:pt x="7" y="41"/>
                    <a:pt x="12" y="40"/>
                    <a:pt x="11" y="41"/>
                  </a:cubicBezTo>
                  <a:cubicBezTo>
                    <a:pt x="11" y="41"/>
                    <a:pt x="9" y="42"/>
                    <a:pt x="9" y="42"/>
                  </a:cubicBezTo>
                  <a:cubicBezTo>
                    <a:pt x="9" y="43"/>
                    <a:pt x="10" y="43"/>
                    <a:pt x="9" y="44"/>
                  </a:cubicBezTo>
                  <a:cubicBezTo>
                    <a:pt x="8" y="45"/>
                    <a:pt x="7" y="46"/>
                    <a:pt x="5" y="47"/>
                  </a:cubicBezTo>
                  <a:cubicBezTo>
                    <a:pt x="4" y="48"/>
                    <a:pt x="6" y="49"/>
                    <a:pt x="6" y="49"/>
                  </a:cubicBezTo>
                  <a:cubicBezTo>
                    <a:pt x="7" y="49"/>
                    <a:pt x="9" y="48"/>
                    <a:pt x="9" y="48"/>
                  </a:cubicBezTo>
                  <a:cubicBezTo>
                    <a:pt x="9" y="49"/>
                    <a:pt x="12" y="49"/>
                    <a:pt x="13" y="50"/>
                  </a:cubicBezTo>
                  <a:cubicBezTo>
                    <a:pt x="15" y="50"/>
                    <a:pt x="17" y="48"/>
                    <a:pt x="18" y="48"/>
                  </a:cubicBezTo>
                  <a:cubicBezTo>
                    <a:pt x="18" y="48"/>
                    <a:pt x="16" y="53"/>
                    <a:pt x="13" y="52"/>
                  </a:cubicBezTo>
                  <a:cubicBezTo>
                    <a:pt x="12" y="51"/>
                    <a:pt x="11" y="52"/>
                    <a:pt x="10" y="52"/>
                  </a:cubicBezTo>
                  <a:cubicBezTo>
                    <a:pt x="8" y="52"/>
                    <a:pt x="9" y="51"/>
                    <a:pt x="8" y="51"/>
                  </a:cubicBezTo>
                  <a:cubicBezTo>
                    <a:pt x="8" y="51"/>
                    <a:pt x="8" y="54"/>
                    <a:pt x="7" y="55"/>
                  </a:cubicBezTo>
                  <a:cubicBezTo>
                    <a:pt x="7" y="55"/>
                    <a:pt x="6" y="56"/>
                    <a:pt x="5" y="57"/>
                  </a:cubicBezTo>
                  <a:cubicBezTo>
                    <a:pt x="5" y="57"/>
                    <a:pt x="3" y="58"/>
                    <a:pt x="3" y="59"/>
                  </a:cubicBezTo>
                  <a:cubicBezTo>
                    <a:pt x="3" y="59"/>
                    <a:pt x="5" y="59"/>
                    <a:pt x="5" y="59"/>
                  </a:cubicBezTo>
                  <a:cubicBezTo>
                    <a:pt x="5" y="59"/>
                    <a:pt x="4" y="59"/>
                    <a:pt x="5" y="60"/>
                  </a:cubicBezTo>
                  <a:cubicBezTo>
                    <a:pt x="5" y="60"/>
                    <a:pt x="7" y="57"/>
                    <a:pt x="8" y="57"/>
                  </a:cubicBezTo>
                  <a:cubicBezTo>
                    <a:pt x="9" y="57"/>
                    <a:pt x="11" y="58"/>
                    <a:pt x="12" y="57"/>
                  </a:cubicBezTo>
                  <a:cubicBezTo>
                    <a:pt x="14" y="57"/>
                    <a:pt x="13" y="55"/>
                    <a:pt x="15" y="55"/>
                  </a:cubicBezTo>
                  <a:cubicBezTo>
                    <a:pt x="16" y="54"/>
                    <a:pt x="17" y="55"/>
                    <a:pt x="19" y="55"/>
                  </a:cubicBezTo>
                  <a:cubicBezTo>
                    <a:pt x="20" y="56"/>
                    <a:pt x="21" y="54"/>
                    <a:pt x="23" y="55"/>
                  </a:cubicBezTo>
                  <a:cubicBezTo>
                    <a:pt x="24" y="56"/>
                    <a:pt x="26" y="55"/>
                    <a:pt x="27" y="54"/>
                  </a:cubicBezTo>
                  <a:cubicBezTo>
                    <a:pt x="29" y="54"/>
                    <a:pt x="32" y="54"/>
                    <a:pt x="34" y="54"/>
                  </a:cubicBezTo>
                  <a:cubicBezTo>
                    <a:pt x="34" y="54"/>
                    <a:pt x="38" y="51"/>
                    <a:pt x="38" y="51"/>
                  </a:cubicBezTo>
                  <a:cubicBezTo>
                    <a:pt x="37" y="50"/>
                    <a:pt x="33" y="51"/>
                    <a:pt x="33" y="50"/>
                  </a:cubicBezTo>
                  <a:cubicBezTo>
                    <a:pt x="33" y="49"/>
                    <a:pt x="37" y="46"/>
                    <a:pt x="38" y="46"/>
                  </a:cubicBezTo>
                  <a:cubicBezTo>
                    <a:pt x="39" y="44"/>
                    <a:pt x="40" y="40"/>
                    <a:pt x="36" y="40"/>
                  </a:cubicBezTo>
                  <a:cubicBezTo>
                    <a:pt x="35" y="40"/>
                    <a:pt x="33" y="41"/>
                    <a:pt x="32" y="41"/>
                  </a:cubicBezTo>
                  <a:cubicBezTo>
                    <a:pt x="30" y="40"/>
                    <a:pt x="32" y="40"/>
                    <a:pt x="32" y="39"/>
                  </a:cubicBezTo>
                  <a:cubicBezTo>
                    <a:pt x="32" y="38"/>
                    <a:pt x="32" y="37"/>
                    <a:pt x="31" y="36"/>
                  </a:cubicBezTo>
                  <a:cubicBezTo>
                    <a:pt x="31" y="36"/>
                    <a:pt x="27" y="35"/>
                    <a:pt x="28" y="34"/>
                  </a:cubicBezTo>
                  <a:cubicBezTo>
                    <a:pt x="28" y="34"/>
                    <a:pt x="30" y="35"/>
                    <a:pt x="30" y="34"/>
                  </a:cubicBezTo>
                  <a:cubicBezTo>
                    <a:pt x="31" y="33"/>
                    <a:pt x="30" y="32"/>
                    <a:pt x="29" y="31"/>
                  </a:cubicBezTo>
                  <a:cubicBezTo>
                    <a:pt x="26" y="29"/>
                    <a:pt x="25" y="29"/>
                    <a:pt x="23" y="25"/>
                  </a:cubicBezTo>
                  <a:cubicBezTo>
                    <a:pt x="22" y="23"/>
                    <a:pt x="21" y="21"/>
                    <a:pt x="18" y="19"/>
                  </a:cubicBezTo>
                  <a:cubicBezTo>
                    <a:pt x="17" y="18"/>
                    <a:pt x="13" y="20"/>
                    <a:pt x="12" y="18"/>
                  </a:cubicBezTo>
                  <a:cubicBezTo>
                    <a:pt x="12" y="18"/>
                    <a:pt x="18" y="17"/>
                    <a:pt x="17" y="16"/>
                  </a:cubicBezTo>
                  <a:cubicBezTo>
                    <a:pt x="17" y="16"/>
                    <a:pt x="15" y="17"/>
                    <a:pt x="14" y="16"/>
                  </a:cubicBezTo>
                  <a:cubicBezTo>
                    <a:pt x="14" y="16"/>
                    <a:pt x="18" y="15"/>
                    <a:pt x="18" y="15"/>
                  </a:cubicBezTo>
                  <a:cubicBezTo>
                    <a:pt x="19" y="14"/>
                    <a:pt x="22" y="9"/>
                    <a:pt x="21" y="8"/>
                  </a:cubicBezTo>
                  <a:cubicBezTo>
                    <a:pt x="20" y="6"/>
                    <a:pt x="17" y="6"/>
                    <a:pt x="15" y="6"/>
                  </a:cubicBezTo>
                  <a:cubicBezTo>
                    <a:pt x="14" y="7"/>
                    <a:pt x="9" y="7"/>
                    <a:pt x="9" y="7"/>
                  </a:cubicBezTo>
                  <a:cubicBezTo>
                    <a:pt x="9" y="7"/>
                    <a:pt x="11" y="6"/>
                    <a:pt x="11" y="6"/>
                  </a:cubicBezTo>
                  <a:cubicBezTo>
                    <a:pt x="11" y="6"/>
                    <a:pt x="9" y="5"/>
                    <a:pt x="9" y="6"/>
                  </a:cubicBezTo>
                  <a:cubicBezTo>
                    <a:pt x="9" y="5"/>
                    <a:pt x="18" y="1"/>
                    <a:pt x="15" y="0"/>
                  </a:cubicBezTo>
                  <a:cubicBezTo>
                    <a:pt x="14" y="0"/>
                    <a:pt x="17" y="1"/>
                    <a:pt x="15" y="0"/>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390" name="Freeform 405"/>
            <p:cNvSpPr/>
            <p:nvPr/>
          </p:nvSpPr>
          <p:spPr bwMode="auto">
            <a:xfrm>
              <a:off x="5284593" y="2668920"/>
              <a:ext cx="251658" cy="122645"/>
            </a:xfrm>
            <a:custGeom>
              <a:avLst/>
              <a:gdLst>
                <a:gd name="T0" fmla="*/ 53 w 54"/>
                <a:gd name="T1" fmla="*/ 10 h 26"/>
                <a:gd name="T2" fmla="*/ 49 w 54"/>
                <a:gd name="T3" fmla="*/ 9 h 26"/>
                <a:gd name="T4" fmla="*/ 50 w 54"/>
                <a:gd name="T5" fmla="*/ 8 h 26"/>
                <a:gd name="T6" fmla="*/ 48 w 54"/>
                <a:gd name="T7" fmla="*/ 7 h 26"/>
                <a:gd name="T8" fmla="*/ 49 w 54"/>
                <a:gd name="T9" fmla="*/ 6 h 26"/>
                <a:gd name="T10" fmla="*/ 46 w 54"/>
                <a:gd name="T11" fmla="*/ 5 h 26"/>
                <a:gd name="T12" fmla="*/ 48 w 54"/>
                <a:gd name="T13" fmla="*/ 3 h 26"/>
                <a:gd name="T14" fmla="*/ 43 w 54"/>
                <a:gd name="T15" fmla="*/ 3 h 26"/>
                <a:gd name="T16" fmla="*/ 39 w 54"/>
                <a:gd name="T17" fmla="*/ 1 h 26"/>
                <a:gd name="T18" fmla="*/ 39 w 54"/>
                <a:gd name="T19" fmla="*/ 4 h 26"/>
                <a:gd name="T20" fmla="*/ 36 w 54"/>
                <a:gd name="T21" fmla="*/ 5 h 26"/>
                <a:gd name="T22" fmla="*/ 32 w 54"/>
                <a:gd name="T23" fmla="*/ 5 h 26"/>
                <a:gd name="T24" fmla="*/ 32 w 54"/>
                <a:gd name="T25" fmla="*/ 9 h 26"/>
                <a:gd name="T26" fmla="*/ 26 w 54"/>
                <a:gd name="T27" fmla="*/ 5 h 26"/>
                <a:gd name="T28" fmla="*/ 25 w 54"/>
                <a:gd name="T29" fmla="*/ 8 h 26"/>
                <a:gd name="T30" fmla="*/ 21 w 54"/>
                <a:gd name="T31" fmla="*/ 5 h 26"/>
                <a:gd name="T32" fmla="*/ 21 w 54"/>
                <a:gd name="T33" fmla="*/ 9 h 26"/>
                <a:gd name="T34" fmla="*/ 19 w 54"/>
                <a:gd name="T35" fmla="*/ 9 h 26"/>
                <a:gd name="T36" fmla="*/ 17 w 54"/>
                <a:gd name="T37" fmla="*/ 12 h 26"/>
                <a:gd name="T38" fmla="*/ 14 w 54"/>
                <a:gd name="T39" fmla="*/ 8 h 26"/>
                <a:gd name="T40" fmla="*/ 16 w 54"/>
                <a:gd name="T41" fmla="*/ 8 h 26"/>
                <a:gd name="T42" fmla="*/ 14 w 54"/>
                <a:gd name="T43" fmla="*/ 5 h 26"/>
                <a:gd name="T44" fmla="*/ 7 w 54"/>
                <a:gd name="T45" fmla="*/ 2 h 26"/>
                <a:gd name="T46" fmla="*/ 9 w 54"/>
                <a:gd name="T47" fmla="*/ 4 h 26"/>
                <a:gd name="T48" fmla="*/ 8 w 54"/>
                <a:gd name="T49" fmla="*/ 4 h 26"/>
                <a:gd name="T50" fmla="*/ 10 w 54"/>
                <a:gd name="T51" fmla="*/ 8 h 26"/>
                <a:gd name="T52" fmla="*/ 5 w 54"/>
                <a:gd name="T53" fmla="*/ 6 h 26"/>
                <a:gd name="T54" fmla="*/ 3 w 54"/>
                <a:gd name="T55" fmla="*/ 6 h 26"/>
                <a:gd name="T56" fmla="*/ 5 w 54"/>
                <a:gd name="T57" fmla="*/ 7 h 26"/>
                <a:gd name="T58" fmla="*/ 5 w 54"/>
                <a:gd name="T59" fmla="*/ 8 h 26"/>
                <a:gd name="T60" fmla="*/ 2 w 54"/>
                <a:gd name="T61" fmla="*/ 7 h 26"/>
                <a:gd name="T62" fmla="*/ 1 w 54"/>
                <a:gd name="T63" fmla="*/ 9 h 26"/>
                <a:gd name="T64" fmla="*/ 8 w 54"/>
                <a:gd name="T65" fmla="*/ 10 h 26"/>
                <a:gd name="T66" fmla="*/ 13 w 54"/>
                <a:gd name="T67" fmla="*/ 11 h 26"/>
                <a:gd name="T68" fmla="*/ 11 w 54"/>
                <a:gd name="T69" fmla="*/ 12 h 26"/>
                <a:gd name="T70" fmla="*/ 12 w 54"/>
                <a:gd name="T71" fmla="*/ 13 h 26"/>
                <a:gd name="T72" fmla="*/ 8 w 54"/>
                <a:gd name="T73" fmla="*/ 14 h 26"/>
                <a:gd name="T74" fmla="*/ 3 w 54"/>
                <a:gd name="T75" fmla="*/ 15 h 26"/>
                <a:gd name="T76" fmla="*/ 10 w 54"/>
                <a:gd name="T77" fmla="*/ 16 h 26"/>
                <a:gd name="T78" fmla="*/ 12 w 54"/>
                <a:gd name="T79" fmla="*/ 18 h 26"/>
                <a:gd name="T80" fmla="*/ 15 w 54"/>
                <a:gd name="T81" fmla="*/ 17 h 26"/>
                <a:gd name="T82" fmla="*/ 13 w 54"/>
                <a:gd name="T83" fmla="*/ 18 h 26"/>
                <a:gd name="T84" fmla="*/ 15 w 54"/>
                <a:gd name="T85" fmla="*/ 18 h 26"/>
                <a:gd name="T86" fmla="*/ 10 w 54"/>
                <a:gd name="T87" fmla="*/ 23 h 26"/>
                <a:gd name="T88" fmla="*/ 15 w 54"/>
                <a:gd name="T89" fmla="*/ 23 h 26"/>
                <a:gd name="T90" fmla="*/ 21 w 54"/>
                <a:gd name="T91" fmla="*/ 24 h 26"/>
                <a:gd name="T92" fmla="*/ 20 w 54"/>
                <a:gd name="T93" fmla="*/ 24 h 26"/>
                <a:gd name="T94" fmla="*/ 22 w 54"/>
                <a:gd name="T95" fmla="*/ 25 h 26"/>
                <a:gd name="T96" fmla="*/ 29 w 54"/>
                <a:gd name="T97" fmla="*/ 26 h 26"/>
                <a:gd name="T98" fmla="*/ 33 w 54"/>
                <a:gd name="T99" fmla="*/ 25 h 26"/>
                <a:gd name="T100" fmla="*/ 39 w 54"/>
                <a:gd name="T101" fmla="*/ 23 h 26"/>
                <a:gd name="T102" fmla="*/ 46 w 54"/>
                <a:gd name="T103" fmla="*/ 19 h 26"/>
                <a:gd name="T104" fmla="*/ 52 w 54"/>
                <a:gd name="T105" fmla="*/ 16 h 26"/>
                <a:gd name="T106" fmla="*/ 52 w 54"/>
                <a:gd name="T107" fmla="*/ 14 h 26"/>
                <a:gd name="T108" fmla="*/ 54 w 54"/>
                <a:gd name="T109" fmla="*/ 13 h 26"/>
                <a:gd name="T110" fmla="*/ 52 w 54"/>
                <a:gd name="T111" fmla="*/ 12 h 26"/>
                <a:gd name="T112" fmla="*/ 53 w 54"/>
                <a:gd name="T113" fmla="*/ 10 h 26"/>
                <a:gd name="T114" fmla="*/ 53 w 54"/>
                <a:gd name="T115"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26">
                  <a:moveTo>
                    <a:pt x="53" y="10"/>
                  </a:moveTo>
                  <a:cubicBezTo>
                    <a:pt x="53" y="10"/>
                    <a:pt x="49" y="9"/>
                    <a:pt x="49" y="9"/>
                  </a:cubicBezTo>
                  <a:cubicBezTo>
                    <a:pt x="49" y="9"/>
                    <a:pt x="50" y="8"/>
                    <a:pt x="50" y="8"/>
                  </a:cubicBezTo>
                  <a:cubicBezTo>
                    <a:pt x="49" y="8"/>
                    <a:pt x="47" y="8"/>
                    <a:pt x="48" y="7"/>
                  </a:cubicBezTo>
                  <a:cubicBezTo>
                    <a:pt x="48" y="7"/>
                    <a:pt x="49" y="6"/>
                    <a:pt x="49" y="6"/>
                  </a:cubicBezTo>
                  <a:cubicBezTo>
                    <a:pt x="48" y="5"/>
                    <a:pt x="46" y="5"/>
                    <a:pt x="46" y="5"/>
                  </a:cubicBezTo>
                  <a:cubicBezTo>
                    <a:pt x="46" y="4"/>
                    <a:pt x="48" y="3"/>
                    <a:pt x="48" y="3"/>
                  </a:cubicBezTo>
                  <a:cubicBezTo>
                    <a:pt x="48" y="3"/>
                    <a:pt x="44" y="4"/>
                    <a:pt x="43" y="3"/>
                  </a:cubicBezTo>
                  <a:cubicBezTo>
                    <a:pt x="42" y="2"/>
                    <a:pt x="41" y="1"/>
                    <a:pt x="39" y="1"/>
                  </a:cubicBezTo>
                  <a:cubicBezTo>
                    <a:pt x="38" y="1"/>
                    <a:pt x="40" y="3"/>
                    <a:pt x="39" y="4"/>
                  </a:cubicBezTo>
                  <a:cubicBezTo>
                    <a:pt x="38" y="5"/>
                    <a:pt x="37" y="4"/>
                    <a:pt x="36" y="5"/>
                  </a:cubicBezTo>
                  <a:cubicBezTo>
                    <a:pt x="35" y="6"/>
                    <a:pt x="34" y="5"/>
                    <a:pt x="32" y="5"/>
                  </a:cubicBezTo>
                  <a:cubicBezTo>
                    <a:pt x="30" y="4"/>
                    <a:pt x="33" y="8"/>
                    <a:pt x="32" y="9"/>
                  </a:cubicBezTo>
                  <a:cubicBezTo>
                    <a:pt x="32" y="9"/>
                    <a:pt x="28" y="2"/>
                    <a:pt x="26" y="5"/>
                  </a:cubicBezTo>
                  <a:cubicBezTo>
                    <a:pt x="25" y="5"/>
                    <a:pt x="26" y="7"/>
                    <a:pt x="25" y="8"/>
                  </a:cubicBezTo>
                  <a:cubicBezTo>
                    <a:pt x="25" y="9"/>
                    <a:pt x="22" y="5"/>
                    <a:pt x="21" y="5"/>
                  </a:cubicBezTo>
                  <a:cubicBezTo>
                    <a:pt x="20" y="5"/>
                    <a:pt x="23" y="9"/>
                    <a:pt x="21" y="9"/>
                  </a:cubicBezTo>
                  <a:cubicBezTo>
                    <a:pt x="20" y="9"/>
                    <a:pt x="20" y="9"/>
                    <a:pt x="19" y="9"/>
                  </a:cubicBezTo>
                  <a:cubicBezTo>
                    <a:pt x="18" y="9"/>
                    <a:pt x="17" y="11"/>
                    <a:pt x="17" y="12"/>
                  </a:cubicBezTo>
                  <a:cubicBezTo>
                    <a:pt x="17" y="11"/>
                    <a:pt x="14" y="9"/>
                    <a:pt x="14" y="8"/>
                  </a:cubicBezTo>
                  <a:cubicBezTo>
                    <a:pt x="14" y="8"/>
                    <a:pt x="16" y="8"/>
                    <a:pt x="16" y="8"/>
                  </a:cubicBezTo>
                  <a:cubicBezTo>
                    <a:pt x="16" y="7"/>
                    <a:pt x="14" y="5"/>
                    <a:pt x="14" y="5"/>
                  </a:cubicBezTo>
                  <a:cubicBezTo>
                    <a:pt x="13" y="5"/>
                    <a:pt x="8" y="0"/>
                    <a:pt x="7" y="2"/>
                  </a:cubicBezTo>
                  <a:cubicBezTo>
                    <a:pt x="7" y="3"/>
                    <a:pt x="10" y="3"/>
                    <a:pt x="9" y="4"/>
                  </a:cubicBezTo>
                  <a:cubicBezTo>
                    <a:pt x="9" y="4"/>
                    <a:pt x="9" y="4"/>
                    <a:pt x="8" y="4"/>
                  </a:cubicBezTo>
                  <a:cubicBezTo>
                    <a:pt x="10" y="3"/>
                    <a:pt x="11" y="7"/>
                    <a:pt x="10" y="8"/>
                  </a:cubicBezTo>
                  <a:cubicBezTo>
                    <a:pt x="10" y="8"/>
                    <a:pt x="2" y="1"/>
                    <a:pt x="5" y="6"/>
                  </a:cubicBezTo>
                  <a:cubicBezTo>
                    <a:pt x="5" y="6"/>
                    <a:pt x="3" y="6"/>
                    <a:pt x="3" y="6"/>
                  </a:cubicBezTo>
                  <a:cubicBezTo>
                    <a:pt x="3" y="7"/>
                    <a:pt x="5" y="7"/>
                    <a:pt x="5" y="7"/>
                  </a:cubicBezTo>
                  <a:cubicBezTo>
                    <a:pt x="5" y="6"/>
                    <a:pt x="5" y="8"/>
                    <a:pt x="5" y="8"/>
                  </a:cubicBezTo>
                  <a:cubicBezTo>
                    <a:pt x="5" y="8"/>
                    <a:pt x="3" y="7"/>
                    <a:pt x="2" y="7"/>
                  </a:cubicBezTo>
                  <a:cubicBezTo>
                    <a:pt x="3" y="7"/>
                    <a:pt x="0" y="10"/>
                    <a:pt x="1" y="9"/>
                  </a:cubicBezTo>
                  <a:cubicBezTo>
                    <a:pt x="0" y="11"/>
                    <a:pt x="8" y="10"/>
                    <a:pt x="8" y="10"/>
                  </a:cubicBezTo>
                  <a:cubicBezTo>
                    <a:pt x="9" y="10"/>
                    <a:pt x="13" y="11"/>
                    <a:pt x="13" y="11"/>
                  </a:cubicBezTo>
                  <a:cubicBezTo>
                    <a:pt x="12" y="11"/>
                    <a:pt x="11" y="11"/>
                    <a:pt x="11" y="12"/>
                  </a:cubicBezTo>
                  <a:cubicBezTo>
                    <a:pt x="11" y="12"/>
                    <a:pt x="12" y="13"/>
                    <a:pt x="12" y="13"/>
                  </a:cubicBezTo>
                  <a:cubicBezTo>
                    <a:pt x="11" y="14"/>
                    <a:pt x="9" y="14"/>
                    <a:pt x="8" y="14"/>
                  </a:cubicBezTo>
                  <a:cubicBezTo>
                    <a:pt x="8" y="14"/>
                    <a:pt x="2" y="15"/>
                    <a:pt x="3" y="15"/>
                  </a:cubicBezTo>
                  <a:cubicBezTo>
                    <a:pt x="5" y="16"/>
                    <a:pt x="8" y="15"/>
                    <a:pt x="10" y="16"/>
                  </a:cubicBezTo>
                  <a:cubicBezTo>
                    <a:pt x="11" y="17"/>
                    <a:pt x="11" y="18"/>
                    <a:pt x="12" y="18"/>
                  </a:cubicBezTo>
                  <a:cubicBezTo>
                    <a:pt x="12" y="18"/>
                    <a:pt x="14" y="17"/>
                    <a:pt x="15" y="17"/>
                  </a:cubicBezTo>
                  <a:cubicBezTo>
                    <a:pt x="14" y="17"/>
                    <a:pt x="13" y="18"/>
                    <a:pt x="13" y="18"/>
                  </a:cubicBezTo>
                  <a:cubicBezTo>
                    <a:pt x="13" y="19"/>
                    <a:pt x="15" y="18"/>
                    <a:pt x="15" y="18"/>
                  </a:cubicBezTo>
                  <a:cubicBezTo>
                    <a:pt x="16" y="19"/>
                    <a:pt x="8" y="23"/>
                    <a:pt x="10" y="23"/>
                  </a:cubicBezTo>
                  <a:cubicBezTo>
                    <a:pt x="12" y="24"/>
                    <a:pt x="14" y="23"/>
                    <a:pt x="15" y="23"/>
                  </a:cubicBezTo>
                  <a:cubicBezTo>
                    <a:pt x="17" y="23"/>
                    <a:pt x="19" y="23"/>
                    <a:pt x="21" y="24"/>
                  </a:cubicBezTo>
                  <a:cubicBezTo>
                    <a:pt x="20" y="23"/>
                    <a:pt x="20" y="24"/>
                    <a:pt x="20" y="24"/>
                  </a:cubicBezTo>
                  <a:cubicBezTo>
                    <a:pt x="21" y="25"/>
                    <a:pt x="22" y="25"/>
                    <a:pt x="22" y="25"/>
                  </a:cubicBezTo>
                  <a:cubicBezTo>
                    <a:pt x="24" y="26"/>
                    <a:pt x="27" y="26"/>
                    <a:pt x="29" y="26"/>
                  </a:cubicBezTo>
                  <a:cubicBezTo>
                    <a:pt x="31" y="26"/>
                    <a:pt x="31" y="25"/>
                    <a:pt x="33" y="25"/>
                  </a:cubicBezTo>
                  <a:cubicBezTo>
                    <a:pt x="35" y="24"/>
                    <a:pt x="37" y="24"/>
                    <a:pt x="39" y="23"/>
                  </a:cubicBezTo>
                  <a:cubicBezTo>
                    <a:pt x="42" y="21"/>
                    <a:pt x="43" y="20"/>
                    <a:pt x="46" y="19"/>
                  </a:cubicBezTo>
                  <a:cubicBezTo>
                    <a:pt x="48" y="19"/>
                    <a:pt x="49" y="16"/>
                    <a:pt x="52" y="16"/>
                  </a:cubicBezTo>
                  <a:cubicBezTo>
                    <a:pt x="52" y="15"/>
                    <a:pt x="53" y="15"/>
                    <a:pt x="52" y="14"/>
                  </a:cubicBezTo>
                  <a:cubicBezTo>
                    <a:pt x="51" y="13"/>
                    <a:pt x="53" y="13"/>
                    <a:pt x="54" y="13"/>
                  </a:cubicBezTo>
                  <a:cubicBezTo>
                    <a:pt x="54" y="13"/>
                    <a:pt x="52" y="12"/>
                    <a:pt x="52" y="12"/>
                  </a:cubicBezTo>
                  <a:cubicBezTo>
                    <a:pt x="52" y="11"/>
                    <a:pt x="54" y="10"/>
                    <a:pt x="53" y="10"/>
                  </a:cubicBezTo>
                  <a:cubicBezTo>
                    <a:pt x="51" y="9"/>
                    <a:pt x="54" y="10"/>
                    <a:pt x="53" y="10"/>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391" name="Freeform 418"/>
            <p:cNvSpPr/>
            <p:nvPr/>
          </p:nvSpPr>
          <p:spPr bwMode="auto">
            <a:xfrm>
              <a:off x="9725245" y="2538312"/>
              <a:ext cx="50968" cy="28669"/>
            </a:xfrm>
            <a:custGeom>
              <a:avLst/>
              <a:gdLst>
                <a:gd name="T0" fmla="*/ 3 w 11"/>
                <a:gd name="T1" fmla="*/ 4 h 6"/>
                <a:gd name="T2" fmla="*/ 1 w 11"/>
                <a:gd name="T3" fmla="*/ 1 h 6"/>
                <a:gd name="T4" fmla="*/ 6 w 11"/>
                <a:gd name="T5" fmla="*/ 1 h 6"/>
                <a:gd name="T6" fmla="*/ 3 w 11"/>
                <a:gd name="T7" fmla="*/ 4 h 6"/>
                <a:gd name="T8" fmla="*/ 3 w 11"/>
                <a:gd name="T9" fmla="*/ 4 h 6"/>
              </a:gdLst>
              <a:ahLst/>
              <a:cxnLst>
                <a:cxn ang="0">
                  <a:pos x="T0" y="T1"/>
                </a:cxn>
                <a:cxn ang="0">
                  <a:pos x="T2" y="T3"/>
                </a:cxn>
                <a:cxn ang="0">
                  <a:pos x="T4" y="T5"/>
                </a:cxn>
                <a:cxn ang="0">
                  <a:pos x="T6" y="T7"/>
                </a:cxn>
                <a:cxn ang="0">
                  <a:pos x="T8" y="T9"/>
                </a:cxn>
              </a:cxnLst>
              <a:rect l="0" t="0" r="r" b="b"/>
              <a:pathLst>
                <a:path w="11" h="6">
                  <a:moveTo>
                    <a:pt x="3" y="4"/>
                  </a:moveTo>
                  <a:cubicBezTo>
                    <a:pt x="1" y="3"/>
                    <a:pt x="0" y="3"/>
                    <a:pt x="1" y="1"/>
                  </a:cubicBezTo>
                  <a:cubicBezTo>
                    <a:pt x="2" y="0"/>
                    <a:pt x="4" y="1"/>
                    <a:pt x="6" y="1"/>
                  </a:cubicBezTo>
                  <a:cubicBezTo>
                    <a:pt x="11" y="2"/>
                    <a:pt x="6" y="6"/>
                    <a:pt x="3" y="4"/>
                  </a:cubicBezTo>
                  <a:cubicBezTo>
                    <a:pt x="2" y="3"/>
                    <a:pt x="4" y="5"/>
                    <a:pt x="3" y="4"/>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392" name="Freeform 419"/>
            <p:cNvSpPr/>
            <p:nvPr/>
          </p:nvSpPr>
          <p:spPr bwMode="auto">
            <a:xfrm>
              <a:off x="9626492" y="2949248"/>
              <a:ext cx="28669" cy="23893"/>
            </a:xfrm>
            <a:custGeom>
              <a:avLst/>
              <a:gdLst>
                <a:gd name="T0" fmla="*/ 5 w 6"/>
                <a:gd name="T1" fmla="*/ 2 h 5"/>
                <a:gd name="T2" fmla="*/ 5 w 6"/>
                <a:gd name="T3" fmla="*/ 1 h 5"/>
                <a:gd name="T4" fmla="*/ 2 w 6"/>
                <a:gd name="T5" fmla="*/ 1 h 5"/>
                <a:gd name="T6" fmla="*/ 1 w 6"/>
                <a:gd name="T7" fmla="*/ 3 h 5"/>
                <a:gd name="T8" fmla="*/ 0 w 6"/>
                <a:gd name="T9" fmla="*/ 4 h 5"/>
                <a:gd name="T10" fmla="*/ 5 w 6"/>
                <a:gd name="T11" fmla="*/ 2 h 5"/>
                <a:gd name="T12" fmla="*/ 5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5" y="2"/>
                  </a:moveTo>
                  <a:cubicBezTo>
                    <a:pt x="6" y="2"/>
                    <a:pt x="5" y="1"/>
                    <a:pt x="5" y="1"/>
                  </a:cubicBezTo>
                  <a:cubicBezTo>
                    <a:pt x="4" y="0"/>
                    <a:pt x="3" y="1"/>
                    <a:pt x="2" y="1"/>
                  </a:cubicBezTo>
                  <a:cubicBezTo>
                    <a:pt x="1" y="1"/>
                    <a:pt x="0" y="2"/>
                    <a:pt x="1" y="3"/>
                  </a:cubicBezTo>
                  <a:cubicBezTo>
                    <a:pt x="1" y="3"/>
                    <a:pt x="0" y="5"/>
                    <a:pt x="0" y="4"/>
                  </a:cubicBezTo>
                  <a:cubicBezTo>
                    <a:pt x="0" y="4"/>
                    <a:pt x="5" y="2"/>
                    <a:pt x="5" y="2"/>
                  </a:cubicBezTo>
                  <a:cubicBezTo>
                    <a:pt x="6" y="2"/>
                    <a:pt x="3" y="3"/>
                    <a:pt x="5" y="2"/>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393" name="Freeform 420"/>
            <p:cNvSpPr/>
            <p:nvPr/>
          </p:nvSpPr>
          <p:spPr bwMode="auto">
            <a:xfrm>
              <a:off x="9005311" y="3086227"/>
              <a:ext cx="23891" cy="12742"/>
            </a:xfrm>
            <a:custGeom>
              <a:avLst/>
              <a:gdLst>
                <a:gd name="T0" fmla="*/ 3 w 5"/>
                <a:gd name="T1" fmla="*/ 3 h 3"/>
                <a:gd name="T2" fmla="*/ 3 w 5"/>
                <a:gd name="T3" fmla="*/ 0 h 3"/>
                <a:gd name="T4" fmla="*/ 3 w 5"/>
                <a:gd name="T5" fmla="*/ 3 h 3"/>
              </a:gdLst>
              <a:ahLst/>
              <a:cxnLst>
                <a:cxn ang="0">
                  <a:pos x="T0" y="T1"/>
                </a:cxn>
                <a:cxn ang="0">
                  <a:pos x="T2" y="T3"/>
                </a:cxn>
                <a:cxn ang="0">
                  <a:pos x="T4" y="T5"/>
                </a:cxn>
              </a:cxnLst>
              <a:rect l="0" t="0" r="r" b="b"/>
              <a:pathLst>
                <a:path w="5" h="3">
                  <a:moveTo>
                    <a:pt x="3" y="3"/>
                  </a:moveTo>
                  <a:cubicBezTo>
                    <a:pt x="1" y="3"/>
                    <a:pt x="0" y="1"/>
                    <a:pt x="3" y="0"/>
                  </a:cubicBezTo>
                  <a:cubicBezTo>
                    <a:pt x="5" y="0"/>
                    <a:pt x="4" y="3"/>
                    <a:pt x="3" y="3"/>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394" name="Freeform 421"/>
            <p:cNvSpPr/>
            <p:nvPr/>
          </p:nvSpPr>
          <p:spPr bwMode="auto">
            <a:xfrm>
              <a:off x="9425803" y="3226390"/>
              <a:ext cx="23891" cy="22299"/>
            </a:xfrm>
            <a:custGeom>
              <a:avLst/>
              <a:gdLst>
                <a:gd name="T0" fmla="*/ 5 w 5"/>
                <a:gd name="T1" fmla="*/ 1 h 5"/>
                <a:gd name="T2" fmla="*/ 1 w 5"/>
                <a:gd name="T3" fmla="*/ 5 h 5"/>
                <a:gd name="T4" fmla="*/ 4 w 5"/>
                <a:gd name="T5" fmla="*/ 3 h 5"/>
                <a:gd name="T6" fmla="*/ 5 w 5"/>
                <a:gd name="T7" fmla="*/ 1 h 5"/>
              </a:gdLst>
              <a:ahLst/>
              <a:cxnLst>
                <a:cxn ang="0">
                  <a:pos x="T0" y="T1"/>
                </a:cxn>
                <a:cxn ang="0">
                  <a:pos x="T2" y="T3"/>
                </a:cxn>
                <a:cxn ang="0">
                  <a:pos x="T4" y="T5"/>
                </a:cxn>
                <a:cxn ang="0">
                  <a:pos x="T6" y="T7"/>
                </a:cxn>
              </a:cxnLst>
              <a:rect l="0" t="0" r="r" b="b"/>
              <a:pathLst>
                <a:path w="5" h="5">
                  <a:moveTo>
                    <a:pt x="5" y="1"/>
                  </a:moveTo>
                  <a:cubicBezTo>
                    <a:pt x="5" y="1"/>
                    <a:pt x="0" y="5"/>
                    <a:pt x="1" y="5"/>
                  </a:cubicBezTo>
                  <a:cubicBezTo>
                    <a:pt x="2" y="5"/>
                    <a:pt x="4" y="3"/>
                    <a:pt x="4" y="3"/>
                  </a:cubicBezTo>
                  <a:cubicBezTo>
                    <a:pt x="5" y="2"/>
                    <a:pt x="5" y="0"/>
                    <a:pt x="5" y="1"/>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395" name="Freeform 422"/>
            <p:cNvSpPr/>
            <p:nvPr/>
          </p:nvSpPr>
          <p:spPr bwMode="auto">
            <a:xfrm>
              <a:off x="9411468" y="3263023"/>
              <a:ext cx="9557" cy="4778"/>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1" y="0"/>
                    <a:pt x="0" y="1"/>
                    <a:pt x="1" y="1"/>
                  </a:cubicBezTo>
                  <a:cubicBezTo>
                    <a:pt x="1" y="1"/>
                    <a:pt x="2" y="0"/>
                    <a:pt x="1" y="0"/>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396" name="Freeform 423"/>
            <p:cNvSpPr/>
            <p:nvPr/>
          </p:nvSpPr>
          <p:spPr bwMode="auto">
            <a:xfrm>
              <a:off x="9346165" y="3337884"/>
              <a:ext cx="14335" cy="4778"/>
            </a:xfrm>
            <a:custGeom>
              <a:avLst/>
              <a:gdLst>
                <a:gd name="T0" fmla="*/ 2 w 3"/>
                <a:gd name="T1" fmla="*/ 0 h 1"/>
                <a:gd name="T2" fmla="*/ 1 w 3"/>
                <a:gd name="T3" fmla="*/ 1 h 1"/>
                <a:gd name="T4" fmla="*/ 2 w 3"/>
                <a:gd name="T5" fmla="*/ 0 h 1"/>
              </a:gdLst>
              <a:ahLst/>
              <a:cxnLst>
                <a:cxn ang="0">
                  <a:pos x="T0" y="T1"/>
                </a:cxn>
                <a:cxn ang="0">
                  <a:pos x="T2" y="T3"/>
                </a:cxn>
                <a:cxn ang="0">
                  <a:pos x="T4" y="T5"/>
                </a:cxn>
              </a:cxnLst>
              <a:rect l="0" t="0" r="r" b="b"/>
              <a:pathLst>
                <a:path w="3" h="1">
                  <a:moveTo>
                    <a:pt x="2" y="0"/>
                  </a:moveTo>
                  <a:cubicBezTo>
                    <a:pt x="2" y="0"/>
                    <a:pt x="0" y="1"/>
                    <a:pt x="1" y="1"/>
                  </a:cubicBezTo>
                  <a:cubicBezTo>
                    <a:pt x="1" y="1"/>
                    <a:pt x="3" y="0"/>
                    <a:pt x="2" y="0"/>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397" name="Freeform 424"/>
            <p:cNvSpPr/>
            <p:nvPr/>
          </p:nvSpPr>
          <p:spPr bwMode="auto">
            <a:xfrm>
              <a:off x="9290417" y="3361775"/>
              <a:ext cx="33448" cy="19114"/>
            </a:xfrm>
            <a:custGeom>
              <a:avLst/>
              <a:gdLst>
                <a:gd name="T0" fmla="*/ 6 w 7"/>
                <a:gd name="T1" fmla="*/ 0 h 4"/>
                <a:gd name="T2" fmla="*/ 1 w 7"/>
                <a:gd name="T3" fmla="*/ 3 h 4"/>
                <a:gd name="T4" fmla="*/ 6 w 7"/>
                <a:gd name="T5" fmla="*/ 0 h 4"/>
              </a:gdLst>
              <a:ahLst/>
              <a:cxnLst>
                <a:cxn ang="0">
                  <a:pos x="T0" y="T1"/>
                </a:cxn>
                <a:cxn ang="0">
                  <a:pos x="T2" y="T3"/>
                </a:cxn>
                <a:cxn ang="0">
                  <a:pos x="T4" y="T5"/>
                </a:cxn>
              </a:cxnLst>
              <a:rect l="0" t="0" r="r" b="b"/>
              <a:pathLst>
                <a:path w="7" h="4">
                  <a:moveTo>
                    <a:pt x="6" y="0"/>
                  </a:moveTo>
                  <a:cubicBezTo>
                    <a:pt x="5" y="0"/>
                    <a:pt x="0" y="2"/>
                    <a:pt x="1" y="3"/>
                  </a:cubicBezTo>
                  <a:cubicBezTo>
                    <a:pt x="2" y="4"/>
                    <a:pt x="7" y="0"/>
                    <a:pt x="6" y="0"/>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398" name="Freeform 425"/>
            <p:cNvSpPr/>
            <p:nvPr/>
          </p:nvSpPr>
          <p:spPr bwMode="auto">
            <a:xfrm>
              <a:off x="9253784" y="3380889"/>
              <a:ext cx="27077" cy="17521"/>
            </a:xfrm>
            <a:custGeom>
              <a:avLst/>
              <a:gdLst>
                <a:gd name="T0" fmla="*/ 5 w 6"/>
                <a:gd name="T1" fmla="*/ 0 h 4"/>
                <a:gd name="T2" fmla="*/ 1 w 6"/>
                <a:gd name="T3" fmla="*/ 3 h 4"/>
                <a:gd name="T4" fmla="*/ 5 w 6"/>
                <a:gd name="T5" fmla="*/ 0 h 4"/>
                <a:gd name="T6" fmla="*/ 5 w 6"/>
                <a:gd name="T7" fmla="*/ 0 h 4"/>
              </a:gdLst>
              <a:ahLst/>
              <a:cxnLst>
                <a:cxn ang="0">
                  <a:pos x="T0" y="T1"/>
                </a:cxn>
                <a:cxn ang="0">
                  <a:pos x="T2" y="T3"/>
                </a:cxn>
                <a:cxn ang="0">
                  <a:pos x="T4" y="T5"/>
                </a:cxn>
                <a:cxn ang="0">
                  <a:pos x="T6" y="T7"/>
                </a:cxn>
              </a:cxnLst>
              <a:rect l="0" t="0" r="r" b="b"/>
              <a:pathLst>
                <a:path w="6" h="4">
                  <a:moveTo>
                    <a:pt x="5" y="0"/>
                  </a:moveTo>
                  <a:cubicBezTo>
                    <a:pt x="5" y="0"/>
                    <a:pt x="0" y="2"/>
                    <a:pt x="1" y="3"/>
                  </a:cubicBezTo>
                  <a:cubicBezTo>
                    <a:pt x="2" y="4"/>
                    <a:pt x="5" y="0"/>
                    <a:pt x="5" y="0"/>
                  </a:cubicBezTo>
                  <a:cubicBezTo>
                    <a:pt x="5" y="0"/>
                    <a:pt x="6" y="0"/>
                    <a:pt x="5" y="0"/>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399" name="Freeform 426"/>
            <p:cNvSpPr/>
            <p:nvPr/>
          </p:nvSpPr>
          <p:spPr bwMode="auto">
            <a:xfrm>
              <a:off x="9229892" y="3395224"/>
              <a:ext cx="23891" cy="22299"/>
            </a:xfrm>
            <a:custGeom>
              <a:avLst/>
              <a:gdLst>
                <a:gd name="T0" fmla="*/ 4 w 5"/>
                <a:gd name="T1" fmla="*/ 0 h 5"/>
                <a:gd name="T2" fmla="*/ 0 w 5"/>
                <a:gd name="T3" fmla="*/ 4 h 5"/>
                <a:gd name="T4" fmla="*/ 4 w 5"/>
                <a:gd name="T5" fmla="*/ 0 h 5"/>
                <a:gd name="T6" fmla="*/ 4 w 5"/>
                <a:gd name="T7" fmla="*/ 0 h 5"/>
              </a:gdLst>
              <a:ahLst/>
              <a:cxnLst>
                <a:cxn ang="0">
                  <a:pos x="T0" y="T1"/>
                </a:cxn>
                <a:cxn ang="0">
                  <a:pos x="T2" y="T3"/>
                </a:cxn>
                <a:cxn ang="0">
                  <a:pos x="T4" y="T5"/>
                </a:cxn>
                <a:cxn ang="0">
                  <a:pos x="T6" y="T7"/>
                </a:cxn>
              </a:cxnLst>
              <a:rect l="0" t="0" r="r" b="b"/>
              <a:pathLst>
                <a:path w="5" h="5">
                  <a:moveTo>
                    <a:pt x="4" y="0"/>
                  </a:moveTo>
                  <a:cubicBezTo>
                    <a:pt x="4" y="0"/>
                    <a:pt x="0" y="4"/>
                    <a:pt x="0" y="4"/>
                  </a:cubicBezTo>
                  <a:cubicBezTo>
                    <a:pt x="2" y="5"/>
                    <a:pt x="4" y="0"/>
                    <a:pt x="4" y="0"/>
                  </a:cubicBezTo>
                  <a:cubicBezTo>
                    <a:pt x="4" y="0"/>
                    <a:pt x="5" y="0"/>
                    <a:pt x="4" y="0"/>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00" name="Freeform 427"/>
            <p:cNvSpPr/>
            <p:nvPr/>
          </p:nvSpPr>
          <p:spPr bwMode="auto">
            <a:xfrm>
              <a:off x="9225113" y="3427079"/>
              <a:ext cx="4778" cy="4778"/>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1" y="1"/>
                  </a:cubicBezTo>
                  <a:cubicBezTo>
                    <a:pt x="1" y="1"/>
                    <a:pt x="1" y="0"/>
                    <a:pt x="1" y="0"/>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01" name="Freeform 428"/>
            <p:cNvSpPr/>
            <p:nvPr/>
          </p:nvSpPr>
          <p:spPr bwMode="auto">
            <a:xfrm>
              <a:off x="9201222" y="3407966"/>
              <a:ext cx="23891" cy="19114"/>
            </a:xfrm>
            <a:custGeom>
              <a:avLst/>
              <a:gdLst>
                <a:gd name="T0" fmla="*/ 4 w 5"/>
                <a:gd name="T1" fmla="*/ 1 h 4"/>
                <a:gd name="T2" fmla="*/ 0 w 5"/>
                <a:gd name="T3" fmla="*/ 4 h 4"/>
                <a:gd name="T4" fmla="*/ 4 w 5"/>
                <a:gd name="T5" fmla="*/ 1 h 4"/>
                <a:gd name="T6" fmla="*/ 4 w 5"/>
                <a:gd name="T7" fmla="*/ 1 h 4"/>
              </a:gdLst>
              <a:ahLst/>
              <a:cxnLst>
                <a:cxn ang="0">
                  <a:pos x="T0" y="T1"/>
                </a:cxn>
                <a:cxn ang="0">
                  <a:pos x="T2" y="T3"/>
                </a:cxn>
                <a:cxn ang="0">
                  <a:pos x="T4" y="T5"/>
                </a:cxn>
                <a:cxn ang="0">
                  <a:pos x="T6" y="T7"/>
                </a:cxn>
              </a:cxnLst>
              <a:rect l="0" t="0" r="r" b="b"/>
              <a:pathLst>
                <a:path w="5" h="4">
                  <a:moveTo>
                    <a:pt x="4" y="1"/>
                  </a:moveTo>
                  <a:cubicBezTo>
                    <a:pt x="2" y="2"/>
                    <a:pt x="0" y="3"/>
                    <a:pt x="0" y="4"/>
                  </a:cubicBezTo>
                  <a:cubicBezTo>
                    <a:pt x="0" y="4"/>
                    <a:pt x="4" y="1"/>
                    <a:pt x="4" y="1"/>
                  </a:cubicBezTo>
                  <a:cubicBezTo>
                    <a:pt x="3" y="1"/>
                    <a:pt x="5" y="0"/>
                    <a:pt x="4" y="1"/>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02" name="Freeform 429"/>
            <p:cNvSpPr/>
            <p:nvPr/>
          </p:nvSpPr>
          <p:spPr bwMode="auto">
            <a:xfrm>
              <a:off x="9029202" y="3581578"/>
              <a:ext cx="9557" cy="14335"/>
            </a:xfrm>
            <a:custGeom>
              <a:avLst/>
              <a:gdLst>
                <a:gd name="T0" fmla="*/ 1 w 2"/>
                <a:gd name="T1" fmla="*/ 0 h 3"/>
                <a:gd name="T2" fmla="*/ 1 w 2"/>
                <a:gd name="T3" fmla="*/ 3 h 3"/>
                <a:gd name="T4" fmla="*/ 1 w 2"/>
                <a:gd name="T5" fmla="*/ 0 h 3"/>
              </a:gdLst>
              <a:ahLst/>
              <a:cxnLst>
                <a:cxn ang="0">
                  <a:pos x="T0" y="T1"/>
                </a:cxn>
                <a:cxn ang="0">
                  <a:pos x="T2" y="T3"/>
                </a:cxn>
                <a:cxn ang="0">
                  <a:pos x="T4" y="T5"/>
                </a:cxn>
              </a:cxnLst>
              <a:rect l="0" t="0" r="r" b="b"/>
              <a:pathLst>
                <a:path w="2" h="3">
                  <a:moveTo>
                    <a:pt x="1" y="0"/>
                  </a:moveTo>
                  <a:cubicBezTo>
                    <a:pt x="1" y="0"/>
                    <a:pt x="0" y="3"/>
                    <a:pt x="1" y="3"/>
                  </a:cubicBezTo>
                  <a:cubicBezTo>
                    <a:pt x="2" y="3"/>
                    <a:pt x="2" y="0"/>
                    <a:pt x="1" y="0"/>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grpSp>
          <p:nvGrpSpPr>
            <p:cNvPr id="403" name="Group 338"/>
            <p:cNvGrpSpPr/>
            <p:nvPr/>
          </p:nvGrpSpPr>
          <p:grpSpPr>
            <a:xfrm>
              <a:off x="8857184" y="3380889"/>
              <a:ext cx="348815" cy="331297"/>
              <a:chOff x="5961121" y="2686387"/>
              <a:chExt cx="288233" cy="273757"/>
            </a:xfrm>
            <a:grpFill/>
          </p:grpSpPr>
          <p:sp>
            <p:nvSpPr>
              <p:cNvPr id="665" name="Freeform 430"/>
              <p:cNvSpPr/>
              <p:nvPr/>
            </p:nvSpPr>
            <p:spPr bwMode="auto">
              <a:xfrm>
                <a:off x="6130902" y="2686387"/>
                <a:ext cx="118452" cy="100026"/>
              </a:xfrm>
              <a:custGeom>
                <a:avLst/>
                <a:gdLst>
                  <a:gd name="T0" fmla="*/ 28 w 31"/>
                  <a:gd name="T1" fmla="*/ 10 h 26"/>
                  <a:gd name="T2" fmla="*/ 29 w 31"/>
                  <a:gd name="T3" fmla="*/ 7 h 26"/>
                  <a:gd name="T4" fmla="*/ 27 w 31"/>
                  <a:gd name="T5" fmla="*/ 10 h 26"/>
                  <a:gd name="T6" fmla="*/ 20 w 31"/>
                  <a:gd name="T7" fmla="*/ 8 h 26"/>
                  <a:gd name="T8" fmla="*/ 11 w 31"/>
                  <a:gd name="T9" fmla="*/ 1 h 26"/>
                  <a:gd name="T10" fmla="*/ 11 w 31"/>
                  <a:gd name="T11" fmla="*/ 5 h 26"/>
                  <a:gd name="T12" fmla="*/ 9 w 31"/>
                  <a:gd name="T13" fmla="*/ 11 h 26"/>
                  <a:gd name="T14" fmla="*/ 7 w 31"/>
                  <a:gd name="T15" fmla="*/ 14 h 26"/>
                  <a:gd name="T16" fmla="*/ 4 w 31"/>
                  <a:gd name="T17" fmla="*/ 14 h 26"/>
                  <a:gd name="T18" fmla="*/ 5 w 31"/>
                  <a:gd name="T19" fmla="*/ 16 h 26"/>
                  <a:gd name="T20" fmla="*/ 1 w 31"/>
                  <a:gd name="T21" fmla="*/ 18 h 26"/>
                  <a:gd name="T22" fmla="*/ 2 w 31"/>
                  <a:gd name="T23" fmla="*/ 23 h 26"/>
                  <a:gd name="T24" fmla="*/ 4 w 31"/>
                  <a:gd name="T25" fmla="*/ 25 h 26"/>
                  <a:gd name="T26" fmla="*/ 6 w 31"/>
                  <a:gd name="T27" fmla="*/ 23 h 26"/>
                  <a:gd name="T28" fmla="*/ 7 w 31"/>
                  <a:gd name="T29" fmla="*/ 23 h 26"/>
                  <a:gd name="T30" fmla="*/ 4 w 31"/>
                  <a:gd name="T31" fmla="*/ 20 h 26"/>
                  <a:gd name="T32" fmla="*/ 7 w 31"/>
                  <a:gd name="T33" fmla="*/ 19 h 26"/>
                  <a:gd name="T34" fmla="*/ 12 w 31"/>
                  <a:gd name="T35" fmla="*/ 18 h 26"/>
                  <a:gd name="T36" fmla="*/ 17 w 31"/>
                  <a:gd name="T37" fmla="*/ 21 h 26"/>
                  <a:gd name="T38" fmla="*/ 21 w 31"/>
                  <a:gd name="T39" fmla="*/ 16 h 26"/>
                  <a:gd name="T40" fmla="*/ 31 w 31"/>
                  <a:gd name="T41" fmla="*/ 14 h 26"/>
                  <a:gd name="T42" fmla="*/ 29 w 31"/>
                  <a:gd name="T43" fmla="*/ 12 h 26"/>
                  <a:gd name="T44" fmla="*/ 28 w 31"/>
                  <a:gd name="T45" fmla="*/ 10 h 26"/>
                  <a:gd name="T46" fmla="*/ 28 w 31"/>
                  <a:gd name="T4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26">
                    <a:moveTo>
                      <a:pt x="28" y="10"/>
                    </a:moveTo>
                    <a:cubicBezTo>
                      <a:pt x="28" y="10"/>
                      <a:pt x="29" y="8"/>
                      <a:pt x="29" y="7"/>
                    </a:cubicBezTo>
                    <a:cubicBezTo>
                      <a:pt x="29" y="8"/>
                      <a:pt x="27" y="10"/>
                      <a:pt x="27" y="10"/>
                    </a:cubicBezTo>
                    <a:cubicBezTo>
                      <a:pt x="25" y="10"/>
                      <a:pt x="21" y="9"/>
                      <a:pt x="20" y="8"/>
                    </a:cubicBezTo>
                    <a:cubicBezTo>
                      <a:pt x="17" y="7"/>
                      <a:pt x="15" y="2"/>
                      <a:pt x="11" y="1"/>
                    </a:cubicBezTo>
                    <a:cubicBezTo>
                      <a:pt x="9" y="0"/>
                      <a:pt x="10" y="4"/>
                      <a:pt x="11" y="5"/>
                    </a:cubicBezTo>
                    <a:cubicBezTo>
                      <a:pt x="11" y="7"/>
                      <a:pt x="10" y="9"/>
                      <a:pt x="9" y="11"/>
                    </a:cubicBezTo>
                    <a:cubicBezTo>
                      <a:pt x="8" y="12"/>
                      <a:pt x="10" y="15"/>
                      <a:pt x="7" y="14"/>
                    </a:cubicBezTo>
                    <a:cubicBezTo>
                      <a:pt x="7" y="14"/>
                      <a:pt x="5" y="13"/>
                      <a:pt x="4" y="14"/>
                    </a:cubicBezTo>
                    <a:cubicBezTo>
                      <a:pt x="4" y="15"/>
                      <a:pt x="5" y="16"/>
                      <a:pt x="5" y="16"/>
                    </a:cubicBezTo>
                    <a:cubicBezTo>
                      <a:pt x="5" y="16"/>
                      <a:pt x="2" y="18"/>
                      <a:pt x="1" y="18"/>
                    </a:cubicBezTo>
                    <a:cubicBezTo>
                      <a:pt x="0" y="20"/>
                      <a:pt x="3" y="21"/>
                      <a:pt x="2" y="23"/>
                    </a:cubicBezTo>
                    <a:cubicBezTo>
                      <a:pt x="1" y="24"/>
                      <a:pt x="3" y="26"/>
                      <a:pt x="4" y="25"/>
                    </a:cubicBezTo>
                    <a:cubicBezTo>
                      <a:pt x="5" y="24"/>
                      <a:pt x="5" y="23"/>
                      <a:pt x="6" y="23"/>
                    </a:cubicBezTo>
                    <a:cubicBezTo>
                      <a:pt x="6" y="23"/>
                      <a:pt x="7" y="24"/>
                      <a:pt x="7" y="23"/>
                    </a:cubicBezTo>
                    <a:cubicBezTo>
                      <a:pt x="7" y="22"/>
                      <a:pt x="5" y="21"/>
                      <a:pt x="4" y="20"/>
                    </a:cubicBezTo>
                    <a:cubicBezTo>
                      <a:pt x="3" y="18"/>
                      <a:pt x="7" y="19"/>
                      <a:pt x="7" y="19"/>
                    </a:cubicBezTo>
                    <a:cubicBezTo>
                      <a:pt x="9" y="19"/>
                      <a:pt x="10" y="17"/>
                      <a:pt x="12" y="18"/>
                    </a:cubicBezTo>
                    <a:cubicBezTo>
                      <a:pt x="14" y="19"/>
                      <a:pt x="15" y="20"/>
                      <a:pt x="17" y="21"/>
                    </a:cubicBezTo>
                    <a:cubicBezTo>
                      <a:pt x="20" y="23"/>
                      <a:pt x="19" y="17"/>
                      <a:pt x="21" y="16"/>
                    </a:cubicBezTo>
                    <a:cubicBezTo>
                      <a:pt x="21" y="16"/>
                      <a:pt x="31" y="16"/>
                      <a:pt x="31" y="14"/>
                    </a:cubicBezTo>
                    <a:cubicBezTo>
                      <a:pt x="30" y="13"/>
                      <a:pt x="27" y="15"/>
                      <a:pt x="29" y="12"/>
                    </a:cubicBezTo>
                    <a:cubicBezTo>
                      <a:pt x="30" y="11"/>
                      <a:pt x="27" y="12"/>
                      <a:pt x="28" y="10"/>
                    </a:cubicBezTo>
                    <a:cubicBezTo>
                      <a:pt x="29" y="7"/>
                      <a:pt x="28" y="11"/>
                      <a:pt x="28" y="10"/>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66" name="Freeform 431"/>
              <p:cNvSpPr/>
              <p:nvPr/>
            </p:nvSpPr>
            <p:spPr bwMode="auto">
              <a:xfrm>
                <a:off x="5961121" y="2778517"/>
                <a:ext cx="215847" cy="181627"/>
              </a:xfrm>
              <a:custGeom>
                <a:avLst/>
                <a:gdLst>
                  <a:gd name="T0" fmla="*/ 52 w 56"/>
                  <a:gd name="T1" fmla="*/ 1 h 47"/>
                  <a:gd name="T2" fmla="*/ 51 w 56"/>
                  <a:gd name="T3" fmla="*/ 1 h 47"/>
                  <a:gd name="T4" fmla="*/ 52 w 56"/>
                  <a:gd name="T5" fmla="*/ 3 h 47"/>
                  <a:gd name="T6" fmla="*/ 49 w 56"/>
                  <a:gd name="T7" fmla="*/ 3 h 47"/>
                  <a:gd name="T8" fmla="*/ 47 w 56"/>
                  <a:gd name="T9" fmla="*/ 5 h 47"/>
                  <a:gd name="T10" fmla="*/ 45 w 56"/>
                  <a:gd name="T11" fmla="*/ 6 h 47"/>
                  <a:gd name="T12" fmla="*/ 46 w 56"/>
                  <a:gd name="T13" fmla="*/ 7 h 47"/>
                  <a:gd name="T14" fmla="*/ 46 w 56"/>
                  <a:gd name="T15" fmla="*/ 10 h 47"/>
                  <a:gd name="T16" fmla="*/ 46 w 56"/>
                  <a:gd name="T17" fmla="*/ 13 h 47"/>
                  <a:gd name="T18" fmla="*/ 41 w 56"/>
                  <a:gd name="T19" fmla="*/ 22 h 47"/>
                  <a:gd name="T20" fmla="*/ 36 w 56"/>
                  <a:gd name="T21" fmla="*/ 27 h 47"/>
                  <a:gd name="T22" fmla="*/ 31 w 56"/>
                  <a:gd name="T23" fmla="*/ 27 h 47"/>
                  <a:gd name="T24" fmla="*/ 32 w 56"/>
                  <a:gd name="T25" fmla="*/ 24 h 47"/>
                  <a:gd name="T26" fmla="*/ 30 w 56"/>
                  <a:gd name="T27" fmla="*/ 25 h 47"/>
                  <a:gd name="T28" fmla="*/ 29 w 56"/>
                  <a:gd name="T29" fmla="*/ 27 h 47"/>
                  <a:gd name="T30" fmla="*/ 25 w 56"/>
                  <a:gd name="T31" fmla="*/ 33 h 47"/>
                  <a:gd name="T32" fmla="*/ 25 w 56"/>
                  <a:gd name="T33" fmla="*/ 34 h 47"/>
                  <a:gd name="T34" fmla="*/ 23 w 56"/>
                  <a:gd name="T35" fmla="*/ 36 h 47"/>
                  <a:gd name="T36" fmla="*/ 21 w 56"/>
                  <a:gd name="T37" fmla="*/ 35 h 47"/>
                  <a:gd name="T38" fmla="*/ 17 w 56"/>
                  <a:gd name="T39" fmla="*/ 35 h 47"/>
                  <a:gd name="T40" fmla="*/ 9 w 56"/>
                  <a:gd name="T41" fmla="*/ 36 h 47"/>
                  <a:gd name="T42" fmla="*/ 2 w 56"/>
                  <a:gd name="T43" fmla="*/ 42 h 47"/>
                  <a:gd name="T44" fmla="*/ 1 w 56"/>
                  <a:gd name="T45" fmla="*/ 44 h 47"/>
                  <a:gd name="T46" fmla="*/ 3 w 56"/>
                  <a:gd name="T47" fmla="*/ 43 h 47"/>
                  <a:gd name="T48" fmla="*/ 5 w 56"/>
                  <a:gd name="T49" fmla="*/ 44 h 47"/>
                  <a:gd name="T50" fmla="*/ 22 w 56"/>
                  <a:gd name="T51" fmla="*/ 40 h 47"/>
                  <a:gd name="T52" fmla="*/ 21 w 56"/>
                  <a:gd name="T53" fmla="*/ 43 h 47"/>
                  <a:gd name="T54" fmla="*/ 24 w 56"/>
                  <a:gd name="T55" fmla="*/ 47 h 47"/>
                  <a:gd name="T56" fmla="*/ 27 w 56"/>
                  <a:gd name="T57" fmla="*/ 44 h 47"/>
                  <a:gd name="T58" fmla="*/ 30 w 56"/>
                  <a:gd name="T59" fmla="*/ 43 h 47"/>
                  <a:gd name="T60" fmla="*/ 31 w 56"/>
                  <a:gd name="T61" fmla="*/ 40 h 47"/>
                  <a:gd name="T62" fmla="*/ 38 w 56"/>
                  <a:gd name="T63" fmla="*/ 39 h 47"/>
                  <a:gd name="T64" fmla="*/ 41 w 56"/>
                  <a:gd name="T65" fmla="*/ 40 h 47"/>
                  <a:gd name="T66" fmla="*/ 43 w 56"/>
                  <a:gd name="T67" fmla="*/ 37 h 47"/>
                  <a:gd name="T68" fmla="*/ 45 w 56"/>
                  <a:gd name="T69" fmla="*/ 35 h 47"/>
                  <a:gd name="T70" fmla="*/ 46 w 56"/>
                  <a:gd name="T71" fmla="*/ 38 h 47"/>
                  <a:gd name="T72" fmla="*/ 48 w 56"/>
                  <a:gd name="T73" fmla="*/ 37 h 47"/>
                  <a:gd name="T74" fmla="*/ 49 w 56"/>
                  <a:gd name="T75" fmla="*/ 35 h 47"/>
                  <a:gd name="T76" fmla="*/ 49 w 56"/>
                  <a:gd name="T77" fmla="*/ 32 h 47"/>
                  <a:gd name="T78" fmla="*/ 51 w 56"/>
                  <a:gd name="T79" fmla="*/ 26 h 47"/>
                  <a:gd name="T80" fmla="*/ 51 w 56"/>
                  <a:gd name="T81" fmla="*/ 19 h 47"/>
                  <a:gd name="T82" fmla="*/ 53 w 56"/>
                  <a:gd name="T83" fmla="*/ 19 h 47"/>
                  <a:gd name="T84" fmla="*/ 55 w 56"/>
                  <a:gd name="T85" fmla="*/ 17 h 47"/>
                  <a:gd name="T86" fmla="*/ 55 w 56"/>
                  <a:gd name="T87" fmla="*/ 9 h 47"/>
                  <a:gd name="T88" fmla="*/ 52 w 56"/>
                  <a:gd name="T89" fmla="*/ 1 h 47"/>
                  <a:gd name="T90" fmla="*/ 52 w 56"/>
                  <a:gd name="T91"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 h="47">
                    <a:moveTo>
                      <a:pt x="52" y="1"/>
                    </a:moveTo>
                    <a:cubicBezTo>
                      <a:pt x="51" y="1"/>
                      <a:pt x="51" y="0"/>
                      <a:pt x="51" y="1"/>
                    </a:cubicBezTo>
                    <a:cubicBezTo>
                      <a:pt x="49" y="2"/>
                      <a:pt x="51" y="2"/>
                      <a:pt x="52" y="3"/>
                    </a:cubicBezTo>
                    <a:cubicBezTo>
                      <a:pt x="53" y="4"/>
                      <a:pt x="50" y="5"/>
                      <a:pt x="49" y="3"/>
                    </a:cubicBezTo>
                    <a:cubicBezTo>
                      <a:pt x="48" y="1"/>
                      <a:pt x="47" y="4"/>
                      <a:pt x="47" y="5"/>
                    </a:cubicBezTo>
                    <a:cubicBezTo>
                      <a:pt x="46" y="5"/>
                      <a:pt x="45" y="6"/>
                      <a:pt x="45" y="6"/>
                    </a:cubicBezTo>
                    <a:cubicBezTo>
                      <a:pt x="45" y="8"/>
                      <a:pt x="46" y="7"/>
                      <a:pt x="46" y="7"/>
                    </a:cubicBezTo>
                    <a:cubicBezTo>
                      <a:pt x="46" y="8"/>
                      <a:pt x="46" y="9"/>
                      <a:pt x="46" y="10"/>
                    </a:cubicBezTo>
                    <a:cubicBezTo>
                      <a:pt x="46" y="11"/>
                      <a:pt x="47" y="11"/>
                      <a:pt x="46" y="13"/>
                    </a:cubicBezTo>
                    <a:cubicBezTo>
                      <a:pt x="44" y="16"/>
                      <a:pt x="43" y="19"/>
                      <a:pt x="41" y="22"/>
                    </a:cubicBezTo>
                    <a:cubicBezTo>
                      <a:pt x="40" y="23"/>
                      <a:pt x="37" y="27"/>
                      <a:pt x="36" y="27"/>
                    </a:cubicBezTo>
                    <a:cubicBezTo>
                      <a:pt x="34" y="27"/>
                      <a:pt x="32" y="28"/>
                      <a:pt x="31" y="27"/>
                    </a:cubicBezTo>
                    <a:cubicBezTo>
                      <a:pt x="30" y="26"/>
                      <a:pt x="32" y="25"/>
                      <a:pt x="32" y="24"/>
                    </a:cubicBezTo>
                    <a:cubicBezTo>
                      <a:pt x="33" y="23"/>
                      <a:pt x="30" y="25"/>
                      <a:pt x="30" y="25"/>
                    </a:cubicBezTo>
                    <a:cubicBezTo>
                      <a:pt x="29" y="26"/>
                      <a:pt x="29" y="26"/>
                      <a:pt x="29" y="27"/>
                    </a:cubicBezTo>
                    <a:cubicBezTo>
                      <a:pt x="29" y="30"/>
                      <a:pt x="26" y="31"/>
                      <a:pt x="25" y="33"/>
                    </a:cubicBezTo>
                    <a:cubicBezTo>
                      <a:pt x="25" y="33"/>
                      <a:pt x="25" y="34"/>
                      <a:pt x="25" y="34"/>
                    </a:cubicBezTo>
                    <a:cubicBezTo>
                      <a:pt x="25" y="35"/>
                      <a:pt x="23" y="36"/>
                      <a:pt x="23" y="36"/>
                    </a:cubicBezTo>
                    <a:cubicBezTo>
                      <a:pt x="22" y="36"/>
                      <a:pt x="23" y="35"/>
                      <a:pt x="21" y="35"/>
                    </a:cubicBezTo>
                    <a:cubicBezTo>
                      <a:pt x="20" y="35"/>
                      <a:pt x="19" y="35"/>
                      <a:pt x="17" y="35"/>
                    </a:cubicBezTo>
                    <a:cubicBezTo>
                      <a:pt x="14" y="36"/>
                      <a:pt x="12" y="35"/>
                      <a:pt x="9" y="36"/>
                    </a:cubicBezTo>
                    <a:cubicBezTo>
                      <a:pt x="7" y="38"/>
                      <a:pt x="4" y="40"/>
                      <a:pt x="2" y="42"/>
                    </a:cubicBezTo>
                    <a:cubicBezTo>
                      <a:pt x="0" y="42"/>
                      <a:pt x="0" y="45"/>
                      <a:pt x="1" y="44"/>
                    </a:cubicBezTo>
                    <a:cubicBezTo>
                      <a:pt x="2" y="44"/>
                      <a:pt x="2" y="43"/>
                      <a:pt x="3" y="43"/>
                    </a:cubicBezTo>
                    <a:cubicBezTo>
                      <a:pt x="4" y="44"/>
                      <a:pt x="5" y="45"/>
                      <a:pt x="5" y="44"/>
                    </a:cubicBezTo>
                    <a:cubicBezTo>
                      <a:pt x="10" y="43"/>
                      <a:pt x="17" y="39"/>
                      <a:pt x="22" y="40"/>
                    </a:cubicBezTo>
                    <a:cubicBezTo>
                      <a:pt x="23" y="41"/>
                      <a:pt x="21" y="43"/>
                      <a:pt x="21" y="43"/>
                    </a:cubicBezTo>
                    <a:cubicBezTo>
                      <a:pt x="22" y="44"/>
                      <a:pt x="23" y="47"/>
                      <a:pt x="24" y="47"/>
                    </a:cubicBezTo>
                    <a:cubicBezTo>
                      <a:pt x="25" y="46"/>
                      <a:pt x="26" y="45"/>
                      <a:pt x="27" y="44"/>
                    </a:cubicBezTo>
                    <a:cubicBezTo>
                      <a:pt x="28" y="42"/>
                      <a:pt x="28" y="43"/>
                      <a:pt x="30" y="43"/>
                    </a:cubicBezTo>
                    <a:cubicBezTo>
                      <a:pt x="29" y="43"/>
                      <a:pt x="28" y="35"/>
                      <a:pt x="31" y="40"/>
                    </a:cubicBezTo>
                    <a:cubicBezTo>
                      <a:pt x="32" y="42"/>
                      <a:pt x="37" y="40"/>
                      <a:pt x="38" y="39"/>
                    </a:cubicBezTo>
                    <a:cubicBezTo>
                      <a:pt x="40" y="36"/>
                      <a:pt x="40" y="42"/>
                      <a:pt x="41" y="40"/>
                    </a:cubicBezTo>
                    <a:cubicBezTo>
                      <a:pt x="41" y="39"/>
                      <a:pt x="42" y="37"/>
                      <a:pt x="43" y="37"/>
                    </a:cubicBezTo>
                    <a:cubicBezTo>
                      <a:pt x="44" y="36"/>
                      <a:pt x="44" y="37"/>
                      <a:pt x="45" y="35"/>
                    </a:cubicBezTo>
                    <a:cubicBezTo>
                      <a:pt x="45" y="35"/>
                      <a:pt x="45" y="39"/>
                      <a:pt x="46" y="38"/>
                    </a:cubicBezTo>
                    <a:cubicBezTo>
                      <a:pt x="46" y="38"/>
                      <a:pt x="47" y="38"/>
                      <a:pt x="48" y="37"/>
                    </a:cubicBezTo>
                    <a:cubicBezTo>
                      <a:pt x="49" y="37"/>
                      <a:pt x="48" y="36"/>
                      <a:pt x="49" y="35"/>
                    </a:cubicBezTo>
                    <a:cubicBezTo>
                      <a:pt x="51" y="34"/>
                      <a:pt x="51" y="34"/>
                      <a:pt x="49" y="32"/>
                    </a:cubicBezTo>
                    <a:cubicBezTo>
                      <a:pt x="48" y="31"/>
                      <a:pt x="51" y="28"/>
                      <a:pt x="51" y="26"/>
                    </a:cubicBezTo>
                    <a:cubicBezTo>
                      <a:pt x="52" y="24"/>
                      <a:pt x="50" y="21"/>
                      <a:pt x="51" y="19"/>
                    </a:cubicBezTo>
                    <a:cubicBezTo>
                      <a:pt x="52" y="18"/>
                      <a:pt x="52" y="19"/>
                      <a:pt x="53" y="19"/>
                    </a:cubicBezTo>
                    <a:cubicBezTo>
                      <a:pt x="54" y="19"/>
                      <a:pt x="55" y="17"/>
                      <a:pt x="55" y="17"/>
                    </a:cubicBezTo>
                    <a:cubicBezTo>
                      <a:pt x="56" y="14"/>
                      <a:pt x="56" y="11"/>
                      <a:pt x="55" y="9"/>
                    </a:cubicBezTo>
                    <a:cubicBezTo>
                      <a:pt x="55" y="8"/>
                      <a:pt x="52" y="1"/>
                      <a:pt x="52" y="1"/>
                    </a:cubicBezTo>
                    <a:cubicBezTo>
                      <a:pt x="52" y="1"/>
                      <a:pt x="52" y="1"/>
                      <a:pt x="52" y="1"/>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grpSp>
        <p:sp>
          <p:nvSpPr>
            <p:cNvPr id="404" name="Freeform 432"/>
            <p:cNvSpPr/>
            <p:nvPr/>
          </p:nvSpPr>
          <p:spPr bwMode="auto">
            <a:xfrm>
              <a:off x="8944785" y="3685108"/>
              <a:ext cx="9557" cy="12742"/>
            </a:xfrm>
            <a:custGeom>
              <a:avLst/>
              <a:gdLst>
                <a:gd name="T0" fmla="*/ 2 w 2"/>
                <a:gd name="T1" fmla="*/ 0 h 3"/>
                <a:gd name="T2" fmla="*/ 0 w 2"/>
                <a:gd name="T3" fmla="*/ 1 h 3"/>
                <a:gd name="T4" fmla="*/ 2 w 2"/>
                <a:gd name="T5" fmla="*/ 0 h 3"/>
              </a:gdLst>
              <a:ahLst/>
              <a:cxnLst>
                <a:cxn ang="0">
                  <a:pos x="T0" y="T1"/>
                </a:cxn>
                <a:cxn ang="0">
                  <a:pos x="T2" y="T3"/>
                </a:cxn>
                <a:cxn ang="0">
                  <a:pos x="T4" y="T5"/>
                </a:cxn>
              </a:cxnLst>
              <a:rect l="0" t="0" r="r" b="b"/>
              <a:pathLst>
                <a:path w="2" h="3">
                  <a:moveTo>
                    <a:pt x="2" y="0"/>
                  </a:moveTo>
                  <a:cubicBezTo>
                    <a:pt x="2" y="0"/>
                    <a:pt x="0" y="1"/>
                    <a:pt x="0" y="1"/>
                  </a:cubicBezTo>
                  <a:cubicBezTo>
                    <a:pt x="1" y="3"/>
                    <a:pt x="2" y="1"/>
                    <a:pt x="2" y="0"/>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05" name="Freeform 433"/>
            <p:cNvSpPr/>
            <p:nvPr/>
          </p:nvSpPr>
          <p:spPr bwMode="auto">
            <a:xfrm>
              <a:off x="8889037" y="3685108"/>
              <a:ext cx="60525" cy="46190"/>
            </a:xfrm>
            <a:custGeom>
              <a:avLst/>
              <a:gdLst>
                <a:gd name="T0" fmla="*/ 11 w 13"/>
                <a:gd name="T1" fmla="*/ 2 h 10"/>
                <a:gd name="T2" fmla="*/ 7 w 13"/>
                <a:gd name="T3" fmla="*/ 2 h 10"/>
                <a:gd name="T4" fmla="*/ 5 w 13"/>
                <a:gd name="T5" fmla="*/ 3 h 10"/>
                <a:gd name="T6" fmla="*/ 3 w 13"/>
                <a:gd name="T7" fmla="*/ 4 h 10"/>
                <a:gd name="T8" fmla="*/ 0 w 13"/>
                <a:gd name="T9" fmla="*/ 6 h 10"/>
                <a:gd name="T10" fmla="*/ 3 w 13"/>
                <a:gd name="T11" fmla="*/ 9 h 10"/>
                <a:gd name="T12" fmla="*/ 6 w 13"/>
                <a:gd name="T13" fmla="*/ 6 h 10"/>
                <a:gd name="T14" fmla="*/ 10 w 13"/>
                <a:gd name="T15" fmla="*/ 6 h 10"/>
                <a:gd name="T16" fmla="*/ 11 w 13"/>
                <a:gd name="T17" fmla="*/ 2 h 10"/>
                <a:gd name="T18" fmla="*/ 11 w 13"/>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0">
                  <a:moveTo>
                    <a:pt x="11" y="2"/>
                  </a:moveTo>
                  <a:cubicBezTo>
                    <a:pt x="9" y="2"/>
                    <a:pt x="9" y="0"/>
                    <a:pt x="7" y="2"/>
                  </a:cubicBezTo>
                  <a:cubicBezTo>
                    <a:pt x="6" y="2"/>
                    <a:pt x="5" y="4"/>
                    <a:pt x="5" y="3"/>
                  </a:cubicBezTo>
                  <a:cubicBezTo>
                    <a:pt x="4" y="2"/>
                    <a:pt x="3" y="4"/>
                    <a:pt x="3" y="4"/>
                  </a:cubicBezTo>
                  <a:cubicBezTo>
                    <a:pt x="2" y="6"/>
                    <a:pt x="1" y="5"/>
                    <a:pt x="0" y="6"/>
                  </a:cubicBezTo>
                  <a:cubicBezTo>
                    <a:pt x="0" y="5"/>
                    <a:pt x="2" y="9"/>
                    <a:pt x="3" y="9"/>
                  </a:cubicBezTo>
                  <a:cubicBezTo>
                    <a:pt x="3" y="10"/>
                    <a:pt x="5" y="6"/>
                    <a:pt x="6" y="6"/>
                  </a:cubicBezTo>
                  <a:cubicBezTo>
                    <a:pt x="7" y="6"/>
                    <a:pt x="9" y="7"/>
                    <a:pt x="10" y="6"/>
                  </a:cubicBezTo>
                  <a:cubicBezTo>
                    <a:pt x="11" y="6"/>
                    <a:pt x="13" y="3"/>
                    <a:pt x="11" y="2"/>
                  </a:cubicBezTo>
                  <a:cubicBezTo>
                    <a:pt x="10" y="2"/>
                    <a:pt x="11" y="2"/>
                    <a:pt x="11" y="2"/>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06" name="Freeform 434"/>
            <p:cNvSpPr/>
            <p:nvPr/>
          </p:nvSpPr>
          <p:spPr bwMode="auto">
            <a:xfrm>
              <a:off x="8828513" y="3702629"/>
              <a:ext cx="50968" cy="74861"/>
            </a:xfrm>
            <a:custGeom>
              <a:avLst/>
              <a:gdLst>
                <a:gd name="T0" fmla="*/ 7 w 11"/>
                <a:gd name="T1" fmla="*/ 0 h 16"/>
                <a:gd name="T2" fmla="*/ 2 w 11"/>
                <a:gd name="T3" fmla="*/ 2 h 16"/>
                <a:gd name="T4" fmla="*/ 0 w 11"/>
                <a:gd name="T5" fmla="*/ 6 h 16"/>
                <a:gd name="T6" fmla="*/ 2 w 11"/>
                <a:gd name="T7" fmla="*/ 6 h 16"/>
                <a:gd name="T8" fmla="*/ 3 w 11"/>
                <a:gd name="T9" fmla="*/ 4 h 16"/>
                <a:gd name="T10" fmla="*/ 4 w 11"/>
                <a:gd name="T11" fmla="*/ 5 h 16"/>
                <a:gd name="T12" fmla="*/ 3 w 11"/>
                <a:gd name="T13" fmla="*/ 10 h 16"/>
                <a:gd name="T14" fmla="*/ 3 w 11"/>
                <a:gd name="T15" fmla="*/ 11 h 16"/>
                <a:gd name="T16" fmla="*/ 3 w 11"/>
                <a:gd name="T17" fmla="*/ 13 h 16"/>
                <a:gd name="T18" fmla="*/ 5 w 11"/>
                <a:gd name="T19" fmla="*/ 12 h 16"/>
                <a:gd name="T20" fmla="*/ 6 w 11"/>
                <a:gd name="T21" fmla="*/ 15 h 16"/>
                <a:gd name="T22" fmla="*/ 8 w 11"/>
                <a:gd name="T23" fmla="*/ 12 h 16"/>
                <a:gd name="T24" fmla="*/ 11 w 11"/>
                <a:gd name="T25" fmla="*/ 7 h 16"/>
                <a:gd name="T26" fmla="*/ 10 w 11"/>
                <a:gd name="T27" fmla="*/ 2 h 16"/>
                <a:gd name="T28" fmla="*/ 7 w 11"/>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6">
                  <a:moveTo>
                    <a:pt x="7" y="0"/>
                  </a:moveTo>
                  <a:cubicBezTo>
                    <a:pt x="5" y="0"/>
                    <a:pt x="3" y="1"/>
                    <a:pt x="2" y="2"/>
                  </a:cubicBezTo>
                  <a:cubicBezTo>
                    <a:pt x="0" y="3"/>
                    <a:pt x="0" y="4"/>
                    <a:pt x="0" y="6"/>
                  </a:cubicBezTo>
                  <a:cubicBezTo>
                    <a:pt x="0" y="5"/>
                    <a:pt x="3" y="5"/>
                    <a:pt x="2" y="6"/>
                  </a:cubicBezTo>
                  <a:cubicBezTo>
                    <a:pt x="3" y="5"/>
                    <a:pt x="2" y="4"/>
                    <a:pt x="3" y="4"/>
                  </a:cubicBezTo>
                  <a:cubicBezTo>
                    <a:pt x="3" y="4"/>
                    <a:pt x="4" y="4"/>
                    <a:pt x="4" y="5"/>
                  </a:cubicBezTo>
                  <a:cubicBezTo>
                    <a:pt x="4" y="7"/>
                    <a:pt x="4" y="8"/>
                    <a:pt x="3" y="10"/>
                  </a:cubicBezTo>
                  <a:cubicBezTo>
                    <a:pt x="2" y="11"/>
                    <a:pt x="3" y="11"/>
                    <a:pt x="3" y="11"/>
                  </a:cubicBezTo>
                  <a:cubicBezTo>
                    <a:pt x="3" y="12"/>
                    <a:pt x="3" y="13"/>
                    <a:pt x="3" y="13"/>
                  </a:cubicBezTo>
                  <a:cubicBezTo>
                    <a:pt x="3" y="16"/>
                    <a:pt x="5" y="12"/>
                    <a:pt x="5" y="12"/>
                  </a:cubicBezTo>
                  <a:cubicBezTo>
                    <a:pt x="5" y="12"/>
                    <a:pt x="5" y="15"/>
                    <a:pt x="6" y="15"/>
                  </a:cubicBezTo>
                  <a:cubicBezTo>
                    <a:pt x="6" y="16"/>
                    <a:pt x="8" y="13"/>
                    <a:pt x="8" y="12"/>
                  </a:cubicBezTo>
                  <a:cubicBezTo>
                    <a:pt x="10" y="10"/>
                    <a:pt x="10" y="8"/>
                    <a:pt x="11" y="7"/>
                  </a:cubicBezTo>
                  <a:cubicBezTo>
                    <a:pt x="11" y="5"/>
                    <a:pt x="10" y="4"/>
                    <a:pt x="10" y="2"/>
                  </a:cubicBezTo>
                  <a:cubicBezTo>
                    <a:pt x="10" y="0"/>
                    <a:pt x="7" y="2"/>
                    <a:pt x="7" y="0"/>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07" name="Freeform 435"/>
            <p:cNvSpPr/>
            <p:nvPr/>
          </p:nvSpPr>
          <p:spPr bwMode="auto">
            <a:xfrm>
              <a:off x="8777545" y="3885799"/>
              <a:ext cx="17521" cy="14335"/>
            </a:xfrm>
            <a:custGeom>
              <a:avLst/>
              <a:gdLst>
                <a:gd name="T0" fmla="*/ 4 w 4"/>
                <a:gd name="T1" fmla="*/ 0 h 3"/>
                <a:gd name="T2" fmla="*/ 1 w 4"/>
                <a:gd name="T3" fmla="*/ 3 h 3"/>
                <a:gd name="T4" fmla="*/ 4 w 4"/>
                <a:gd name="T5" fmla="*/ 0 h 3"/>
              </a:gdLst>
              <a:ahLst/>
              <a:cxnLst>
                <a:cxn ang="0">
                  <a:pos x="T0" y="T1"/>
                </a:cxn>
                <a:cxn ang="0">
                  <a:pos x="T2" y="T3"/>
                </a:cxn>
                <a:cxn ang="0">
                  <a:pos x="T4" y="T5"/>
                </a:cxn>
              </a:cxnLst>
              <a:rect l="0" t="0" r="r" b="b"/>
              <a:pathLst>
                <a:path w="4" h="3">
                  <a:moveTo>
                    <a:pt x="4" y="0"/>
                  </a:moveTo>
                  <a:cubicBezTo>
                    <a:pt x="3" y="0"/>
                    <a:pt x="0" y="1"/>
                    <a:pt x="1" y="3"/>
                  </a:cubicBezTo>
                  <a:cubicBezTo>
                    <a:pt x="1" y="3"/>
                    <a:pt x="4" y="0"/>
                    <a:pt x="4" y="0"/>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08" name="Freeform 436"/>
            <p:cNvSpPr/>
            <p:nvPr/>
          </p:nvSpPr>
          <p:spPr bwMode="auto">
            <a:xfrm>
              <a:off x="8818956" y="3839608"/>
              <a:ext cx="9557" cy="7964"/>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0"/>
                    <a:pt x="0" y="1"/>
                    <a:pt x="0" y="1"/>
                  </a:cubicBezTo>
                  <a:cubicBezTo>
                    <a:pt x="0" y="2"/>
                    <a:pt x="2" y="0"/>
                    <a:pt x="2" y="0"/>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09" name="Freeform 437"/>
            <p:cNvSpPr/>
            <p:nvPr/>
          </p:nvSpPr>
          <p:spPr bwMode="auto">
            <a:xfrm>
              <a:off x="8693127" y="3936767"/>
              <a:ext cx="9557" cy="4778"/>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10" name="Freeform 438"/>
            <p:cNvSpPr/>
            <p:nvPr/>
          </p:nvSpPr>
          <p:spPr bwMode="auto">
            <a:xfrm>
              <a:off x="8603933" y="3919246"/>
              <a:ext cx="55747" cy="78046"/>
            </a:xfrm>
            <a:custGeom>
              <a:avLst/>
              <a:gdLst>
                <a:gd name="T0" fmla="*/ 8 w 12"/>
                <a:gd name="T1" fmla="*/ 1 h 17"/>
                <a:gd name="T2" fmla="*/ 0 w 12"/>
                <a:gd name="T3" fmla="*/ 8 h 17"/>
                <a:gd name="T4" fmla="*/ 1 w 12"/>
                <a:gd name="T5" fmla="*/ 14 h 17"/>
                <a:gd name="T6" fmla="*/ 3 w 12"/>
                <a:gd name="T7" fmla="*/ 17 h 17"/>
                <a:gd name="T8" fmla="*/ 8 w 12"/>
                <a:gd name="T9" fmla="*/ 1 h 17"/>
                <a:gd name="T10" fmla="*/ 8 w 12"/>
                <a:gd name="T11" fmla="*/ 1 h 17"/>
              </a:gdLst>
              <a:ahLst/>
              <a:cxnLst>
                <a:cxn ang="0">
                  <a:pos x="T0" y="T1"/>
                </a:cxn>
                <a:cxn ang="0">
                  <a:pos x="T2" y="T3"/>
                </a:cxn>
                <a:cxn ang="0">
                  <a:pos x="T4" y="T5"/>
                </a:cxn>
                <a:cxn ang="0">
                  <a:pos x="T6" y="T7"/>
                </a:cxn>
                <a:cxn ang="0">
                  <a:pos x="T8" y="T9"/>
                </a:cxn>
                <a:cxn ang="0">
                  <a:pos x="T10" y="T11"/>
                </a:cxn>
              </a:cxnLst>
              <a:rect l="0" t="0" r="r" b="b"/>
              <a:pathLst>
                <a:path w="12" h="17">
                  <a:moveTo>
                    <a:pt x="8" y="1"/>
                  </a:moveTo>
                  <a:cubicBezTo>
                    <a:pt x="5" y="0"/>
                    <a:pt x="1" y="6"/>
                    <a:pt x="0" y="8"/>
                  </a:cubicBezTo>
                  <a:cubicBezTo>
                    <a:pt x="0" y="10"/>
                    <a:pt x="0" y="12"/>
                    <a:pt x="1" y="14"/>
                  </a:cubicBezTo>
                  <a:cubicBezTo>
                    <a:pt x="1" y="14"/>
                    <a:pt x="3" y="17"/>
                    <a:pt x="3" y="17"/>
                  </a:cubicBezTo>
                  <a:cubicBezTo>
                    <a:pt x="4" y="15"/>
                    <a:pt x="12" y="2"/>
                    <a:pt x="8" y="1"/>
                  </a:cubicBezTo>
                  <a:cubicBezTo>
                    <a:pt x="7" y="1"/>
                    <a:pt x="9" y="1"/>
                    <a:pt x="8" y="1"/>
                  </a:cubicBezTo>
                  <a:close/>
                </a:path>
              </a:pathLst>
            </a:custGeom>
            <a:solidFill>
              <a:schemeClr val="accent1"/>
            </a:solid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11" name="Freeform 439"/>
            <p:cNvSpPr/>
            <p:nvPr/>
          </p:nvSpPr>
          <p:spPr bwMode="auto">
            <a:xfrm>
              <a:off x="8328383" y="4049854"/>
              <a:ext cx="65304" cy="46190"/>
            </a:xfrm>
            <a:custGeom>
              <a:avLst/>
              <a:gdLst>
                <a:gd name="T0" fmla="*/ 13 w 14"/>
                <a:gd name="T1" fmla="*/ 1 h 10"/>
                <a:gd name="T2" fmla="*/ 9 w 14"/>
                <a:gd name="T3" fmla="*/ 0 h 10"/>
                <a:gd name="T4" fmla="*/ 4 w 14"/>
                <a:gd name="T5" fmla="*/ 2 h 10"/>
                <a:gd name="T6" fmla="*/ 4 w 14"/>
                <a:gd name="T7" fmla="*/ 9 h 10"/>
                <a:gd name="T8" fmla="*/ 11 w 14"/>
                <a:gd name="T9" fmla="*/ 6 h 10"/>
                <a:gd name="T10" fmla="*/ 13 w 14"/>
                <a:gd name="T11" fmla="*/ 1 h 10"/>
              </a:gdLst>
              <a:ahLst/>
              <a:cxnLst>
                <a:cxn ang="0">
                  <a:pos x="T0" y="T1"/>
                </a:cxn>
                <a:cxn ang="0">
                  <a:pos x="T2" y="T3"/>
                </a:cxn>
                <a:cxn ang="0">
                  <a:pos x="T4" y="T5"/>
                </a:cxn>
                <a:cxn ang="0">
                  <a:pos x="T6" y="T7"/>
                </a:cxn>
                <a:cxn ang="0">
                  <a:pos x="T8" y="T9"/>
                </a:cxn>
                <a:cxn ang="0">
                  <a:pos x="T10" y="T11"/>
                </a:cxn>
              </a:cxnLst>
              <a:rect l="0" t="0" r="r" b="b"/>
              <a:pathLst>
                <a:path w="14" h="10">
                  <a:moveTo>
                    <a:pt x="13" y="1"/>
                  </a:moveTo>
                  <a:cubicBezTo>
                    <a:pt x="12" y="1"/>
                    <a:pt x="11" y="0"/>
                    <a:pt x="9" y="0"/>
                  </a:cubicBezTo>
                  <a:cubicBezTo>
                    <a:pt x="7" y="0"/>
                    <a:pt x="6" y="1"/>
                    <a:pt x="4" y="2"/>
                  </a:cubicBezTo>
                  <a:cubicBezTo>
                    <a:pt x="2" y="4"/>
                    <a:pt x="0" y="7"/>
                    <a:pt x="4" y="9"/>
                  </a:cubicBezTo>
                  <a:cubicBezTo>
                    <a:pt x="6" y="10"/>
                    <a:pt x="10" y="8"/>
                    <a:pt x="11" y="6"/>
                  </a:cubicBezTo>
                  <a:cubicBezTo>
                    <a:pt x="11" y="5"/>
                    <a:pt x="14" y="1"/>
                    <a:pt x="13" y="1"/>
                  </a:cubicBezTo>
                  <a:close/>
                </a:path>
              </a:pathLst>
            </a:custGeom>
            <a:solidFill>
              <a:schemeClr val="accent1"/>
            </a:solidFill>
            <a:ln w="4763" cap="flat">
              <a:solidFill>
                <a:schemeClr val="bg1"/>
              </a:solidFill>
              <a:prstDash val="solid"/>
              <a:round/>
            </a:ln>
          </p:spPr>
          <p:txBody>
            <a:bodyPr vert="horz" wrap="square" lIns="68580" tIns="34290" rIns="68580" bIns="34290" numCol="1" anchor="t" anchorCtr="0" compatLnSpc="1"/>
            <a:lstStyle/>
            <a:p>
              <a:endParaRPr lang="id-ID" dirty="0"/>
            </a:p>
          </p:txBody>
        </p:sp>
        <p:sp>
          <p:nvSpPr>
            <p:cNvPr id="412" name="Freeform 440"/>
            <p:cNvSpPr/>
            <p:nvPr/>
          </p:nvSpPr>
          <p:spPr bwMode="auto">
            <a:xfrm>
              <a:off x="8594376" y="4081710"/>
              <a:ext cx="93973" cy="132200"/>
            </a:xfrm>
            <a:custGeom>
              <a:avLst/>
              <a:gdLst>
                <a:gd name="T0" fmla="*/ 12 w 20"/>
                <a:gd name="T1" fmla="*/ 2 h 28"/>
                <a:gd name="T2" fmla="*/ 9 w 20"/>
                <a:gd name="T3" fmla="*/ 2 h 28"/>
                <a:gd name="T4" fmla="*/ 4 w 20"/>
                <a:gd name="T5" fmla="*/ 3 h 28"/>
                <a:gd name="T6" fmla="*/ 3 w 20"/>
                <a:gd name="T7" fmla="*/ 11 h 28"/>
                <a:gd name="T8" fmla="*/ 3 w 20"/>
                <a:gd name="T9" fmla="*/ 13 h 28"/>
                <a:gd name="T10" fmla="*/ 0 w 20"/>
                <a:gd name="T11" fmla="*/ 13 h 28"/>
                <a:gd name="T12" fmla="*/ 3 w 20"/>
                <a:gd name="T13" fmla="*/ 22 h 28"/>
                <a:gd name="T14" fmla="*/ 5 w 20"/>
                <a:gd name="T15" fmla="*/ 20 h 28"/>
                <a:gd name="T16" fmla="*/ 7 w 20"/>
                <a:gd name="T17" fmla="*/ 22 h 28"/>
                <a:gd name="T18" fmla="*/ 4 w 20"/>
                <a:gd name="T19" fmla="*/ 23 h 28"/>
                <a:gd name="T20" fmla="*/ 8 w 20"/>
                <a:gd name="T21" fmla="*/ 26 h 28"/>
                <a:gd name="T22" fmla="*/ 11 w 20"/>
                <a:gd name="T23" fmla="*/ 25 h 28"/>
                <a:gd name="T24" fmla="*/ 15 w 20"/>
                <a:gd name="T25" fmla="*/ 28 h 28"/>
                <a:gd name="T26" fmla="*/ 14 w 20"/>
                <a:gd name="T27" fmla="*/ 25 h 28"/>
                <a:gd name="T28" fmla="*/ 17 w 20"/>
                <a:gd name="T29" fmla="*/ 24 h 28"/>
                <a:gd name="T30" fmla="*/ 10 w 20"/>
                <a:gd name="T31" fmla="*/ 22 h 28"/>
                <a:gd name="T32" fmla="*/ 9 w 20"/>
                <a:gd name="T33" fmla="*/ 16 h 28"/>
                <a:gd name="T34" fmla="*/ 12 w 20"/>
                <a:gd name="T35" fmla="*/ 12 h 28"/>
                <a:gd name="T36" fmla="*/ 13 w 20"/>
                <a:gd name="T37" fmla="*/ 7 h 28"/>
                <a:gd name="T38" fmla="*/ 12 w 20"/>
                <a:gd name="T39" fmla="*/ 2 h 28"/>
                <a:gd name="T40" fmla="*/ 12 w 20"/>
                <a:gd name="T41"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8">
                  <a:moveTo>
                    <a:pt x="12" y="2"/>
                  </a:moveTo>
                  <a:cubicBezTo>
                    <a:pt x="10" y="1"/>
                    <a:pt x="11" y="5"/>
                    <a:pt x="9" y="2"/>
                  </a:cubicBezTo>
                  <a:cubicBezTo>
                    <a:pt x="8" y="0"/>
                    <a:pt x="4" y="1"/>
                    <a:pt x="4" y="3"/>
                  </a:cubicBezTo>
                  <a:cubicBezTo>
                    <a:pt x="3" y="6"/>
                    <a:pt x="4" y="8"/>
                    <a:pt x="3" y="11"/>
                  </a:cubicBezTo>
                  <a:cubicBezTo>
                    <a:pt x="3" y="12"/>
                    <a:pt x="3" y="13"/>
                    <a:pt x="3" y="13"/>
                  </a:cubicBezTo>
                  <a:cubicBezTo>
                    <a:pt x="2" y="14"/>
                    <a:pt x="0" y="13"/>
                    <a:pt x="0" y="13"/>
                  </a:cubicBezTo>
                  <a:cubicBezTo>
                    <a:pt x="0" y="13"/>
                    <a:pt x="2" y="22"/>
                    <a:pt x="3" y="22"/>
                  </a:cubicBezTo>
                  <a:cubicBezTo>
                    <a:pt x="3" y="22"/>
                    <a:pt x="4" y="19"/>
                    <a:pt x="5" y="20"/>
                  </a:cubicBezTo>
                  <a:cubicBezTo>
                    <a:pt x="5" y="20"/>
                    <a:pt x="7" y="21"/>
                    <a:pt x="7" y="22"/>
                  </a:cubicBezTo>
                  <a:cubicBezTo>
                    <a:pt x="7" y="23"/>
                    <a:pt x="4" y="21"/>
                    <a:pt x="4" y="23"/>
                  </a:cubicBezTo>
                  <a:cubicBezTo>
                    <a:pt x="4" y="25"/>
                    <a:pt x="6" y="27"/>
                    <a:pt x="8" y="26"/>
                  </a:cubicBezTo>
                  <a:cubicBezTo>
                    <a:pt x="9" y="26"/>
                    <a:pt x="10" y="24"/>
                    <a:pt x="11" y="25"/>
                  </a:cubicBezTo>
                  <a:cubicBezTo>
                    <a:pt x="11" y="25"/>
                    <a:pt x="15" y="28"/>
                    <a:pt x="15" y="28"/>
                  </a:cubicBezTo>
                  <a:cubicBezTo>
                    <a:pt x="16" y="27"/>
                    <a:pt x="13" y="26"/>
                    <a:pt x="14" y="25"/>
                  </a:cubicBezTo>
                  <a:cubicBezTo>
                    <a:pt x="13" y="26"/>
                    <a:pt x="20" y="28"/>
                    <a:pt x="17" y="24"/>
                  </a:cubicBezTo>
                  <a:cubicBezTo>
                    <a:pt x="15" y="22"/>
                    <a:pt x="11" y="25"/>
                    <a:pt x="10" y="22"/>
                  </a:cubicBezTo>
                  <a:cubicBezTo>
                    <a:pt x="9" y="20"/>
                    <a:pt x="9" y="19"/>
                    <a:pt x="9" y="16"/>
                  </a:cubicBezTo>
                  <a:cubicBezTo>
                    <a:pt x="9" y="14"/>
                    <a:pt x="11" y="14"/>
                    <a:pt x="12" y="12"/>
                  </a:cubicBezTo>
                  <a:cubicBezTo>
                    <a:pt x="14" y="10"/>
                    <a:pt x="14" y="9"/>
                    <a:pt x="13" y="7"/>
                  </a:cubicBezTo>
                  <a:cubicBezTo>
                    <a:pt x="13" y="7"/>
                    <a:pt x="13" y="2"/>
                    <a:pt x="12" y="2"/>
                  </a:cubicBezTo>
                  <a:cubicBezTo>
                    <a:pt x="11" y="2"/>
                    <a:pt x="13" y="2"/>
                    <a:pt x="12" y="2"/>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13" name="Freeform 441"/>
            <p:cNvSpPr/>
            <p:nvPr/>
          </p:nvSpPr>
          <p:spPr bwMode="auto">
            <a:xfrm>
              <a:off x="8674015" y="4194796"/>
              <a:ext cx="28669" cy="36635"/>
            </a:xfrm>
            <a:custGeom>
              <a:avLst/>
              <a:gdLst>
                <a:gd name="T0" fmla="*/ 3 w 6"/>
                <a:gd name="T1" fmla="*/ 1 h 8"/>
                <a:gd name="T2" fmla="*/ 1 w 6"/>
                <a:gd name="T3" fmla="*/ 1 h 8"/>
                <a:gd name="T4" fmla="*/ 0 w 6"/>
                <a:gd name="T5" fmla="*/ 3 h 8"/>
                <a:gd name="T6" fmla="*/ 2 w 6"/>
                <a:gd name="T7" fmla="*/ 6 h 8"/>
                <a:gd name="T8" fmla="*/ 5 w 6"/>
                <a:gd name="T9" fmla="*/ 7 h 8"/>
                <a:gd name="T10" fmla="*/ 4 w 6"/>
                <a:gd name="T11" fmla="*/ 4 h 8"/>
                <a:gd name="T12" fmla="*/ 3 w 6"/>
                <a:gd name="T13" fmla="*/ 1 h 8"/>
                <a:gd name="T14" fmla="*/ 3 w 6"/>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8">
                  <a:moveTo>
                    <a:pt x="3" y="1"/>
                  </a:moveTo>
                  <a:cubicBezTo>
                    <a:pt x="3" y="1"/>
                    <a:pt x="2" y="0"/>
                    <a:pt x="1" y="1"/>
                  </a:cubicBezTo>
                  <a:cubicBezTo>
                    <a:pt x="1" y="2"/>
                    <a:pt x="0" y="2"/>
                    <a:pt x="0" y="3"/>
                  </a:cubicBezTo>
                  <a:cubicBezTo>
                    <a:pt x="1" y="4"/>
                    <a:pt x="0" y="5"/>
                    <a:pt x="2" y="6"/>
                  </a:cubicBezTo>
                  <a:cubicBezTo>
                    <a:pt x="2" y="6"/>
                    <a:pt x="6" y="8"/>
                    <a:pt x="5" y="7"/>
                  </a:cubicBezTo>
                  <a:cubicBezTo>
                    <a:pt x="5" y="6"/>
                    <a:pt x="5" y="5"/>
                    <a:pt x="4" y="4"/>
                  </a:cubicBezTo>
                  <a:cubicBezTo>
                    <a:pt x="2" y="4"/>
                    <a:pt x="2" y="1"/>
                    <a:pt x="3" y="1"/>
                  </a:cubicBezTo>
                  <a:cubicBezTo>
                    <a:pt x="2" y="1"/>
                    <a:pt x="4" y="1"/>
                    <a:pt x="3" y="1"/>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14" name="Freeform 443"/>
            <p:cNvSpPr/>
            <p:nvPr/>
          </p:nvSpPr>
          <p:spPr bwMode="auto">
            <a:xfrm>
              <a:off x="8608710" y="4199575"/>
              <a:ext cx="28669" cy="36635"/>
            </a:xfrm>
            <a:custGeom>
              <a:avLst/>
              <a:gdLst>
                <a:gd name="T0" fmla="*/ 6 w 6"/>
                <a:gd name="T1" fmla="*/ 5 h 8"/>
                <a:gd name="T2" fmla="*/ 0 w 6"/>
                <a:gd name="T3" fmla="*/ 2 h 8"/>
                <a:gd name="T4" fmla="*/ 3 w 6"/>
                <a:gd name="T5" fmla="*/ 6 h 8"/>
                <a:gd name="T6" fmla="*/ 6 w 6"/>
                <a:gd name="T7" fmla="*/ 5 h 8"/>
                <a:gd name="T8" fmla="*/ 6 w 6"/>
                <a:gd name="T9" fmla="*/ 5 h 8"/>
              </a:gdLst>
              <a:ahLst/>
              <a:cxnLst>
                <a:cxn ang="0">
                  <a:pos x="T0" y="T1"/>
                </a:cxn>
                <a:cxn ang="0">
                  <a:pos x="T2" y="T3"/>
                </a:cxn>
                <a:cxn ang="0">
                  <a:pos x="T4" y="T5"/>
                </a:cxn>
                <a:cxn ang="0">
                  <a:pos x="T6" y="T7"/>
                </a:cxn>
                <a:cxn ang="0">
                  <a:pos x="T8" y="T9"/>
                </a:cxn>
              </a:cxnLst>
              <a:rect l="0" t="0" r="r" b="b"/>
              <a:pathLst>
                <a:path w="6" h="8">
                  <a:moveTo>
                    <a:pt x="6" y="5"/>
                  </a:moveTo>
                  <a:cubicBezTo>
                    <a:pt x="5" y="4"/>
                    <a:pt x="3" y="0"/>
                    <a:pt x="0" y="2"/>
                  </a:cubicBezTo>
                  <a:cubicBezTo>
                    <a:pt x="0" y="2"/>
                    <a:pt x="3" y="5"/>
                    <a:pt x="3" y="6"/>
                  </a:cubicBezTo>
                  <a:cubicBezTo>
                    <a:pt x="3" y="8"/>
                    <a:pt x="6" y="8"/>
                    <a:pt x="6" y="5"/>
                  </a:cubicBezTo>
                  <a:cubicBezTo>
                    <a:pt x="6" y="5"/>
                    <a:pt x="6" y="6"/>
                    <a:pt x="6" y="5"/>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15" name="Freeform 444"/>
            <p:cNvSpPr/>
            <p:nvPr/>
          </p:nvSpPr>
          <p:spPr bwMode="auto">
            <a:xfrm>
              <a:off x="8642159" y="4236208"/>
              <a:ext cx="41412" cy="47783"/>
            </a:xfrm>
            <a:custGeom>
              <a:avLst/>
              <a:gdLst>
                <a:gd name="T0" fmla="*/ 3 w 9"/>
                <a:gd name="T1" fmla="*/ 2 h 10"/>
                <a:gd name="T2" fmla="*/ 0 w 9"/>
                <a:gd name="T3" fmla="*/ 2 h 10"/>
                <a:gd name="T4" fmla="*/ 2 w 9"/>
                <a:gd name="T5" fmla="*/ 4 h 10"/>
                <a:gd name="T6" fmla="*/ 1 w 9"/>
                <a:gd name="T7" fmla="*/ 9 h 10"/>
                <a:gd name="T8" fmla="*/ 6 w 9"/>
                <a:gd name="T9" fmla="*/ 6 h 10"/>
                <a:gd name="T10" fmla="*/ 3 w 9"/>
                <a:gd name="T11" fmla="*/ 2 h 10"/>
                <a:gd name="T12" fmla="*/ 3 w 9"/>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3" y="2"/>
                  </a:moveTo>
                  <a:cubicBezTo>
                    <a:pt x="2" y="1"/>
                    <a:pt x="1" y="1"/>
                    <a:pt x="0" y="2"/>
                  </a:cubicBezTo>
                  <a:cubicBezTo>
                    <a:pt x="0" y="3"/>
                    <a:pt x="2" y="3"/>
                    <a:pt x="2" y="4"/>
                  </a:cubicBezTo>
                  <a:cubicBezTo>
                    <a:pt x="3" y="5"/>
                    <a:pt x="0" y="8"/>
                    <a:pt x="1" y="9"/>
                  </a:cubicBezTo>
                  <a:cubicBezTo>
                    <a:pt x="1" y="10"/>
                    <a:pt x="5" y="6"/>
                    <a:pt x="6" y="6"/>
                  </a:cubicBezTo>
                  <a:cubicBezTo>
                    <a:pt x="9" y="6"/>
                    <a:pt x="3" y="2"/>
                    <a:pt x="3" y="2"/>
                  </a:cubicBezTo>
                  <a:cubicBezTo>
                    <a:pt x="1" y="0"/>
                    <a:pt x="3" y="2"/>
                    <a:pt x="3" y="2"/>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16" name="Freeform 445"/>
            <p:cNvSpPr/>
            <p:nvPr/>
          </p:nvSpPr>
          <p:spPr bwMode="auto">
            <a:xfrm>
              <a:off x="8651716" y="4264878"/>
              <a:ext cx="31856" cy="50968"/>
            </a:xfrm>
            <a:custGeom>
              <a:avLst/>
              <a:gdLst>
                <a:gd name="T0" fmla="*/ 6 w 7"/>
                <a:gd name="T1" fmla="*/ 1 h 11"/>
                <a:gd name="T2" fmla="*/ 3 w 7"/>
                <a:gd name="T3" fmla="*/ 5 h 11"/>
                <a:gd name="T4" fmla="*/ 3 w 7"/>
                <a:gd name="T5" fmla="*/ 9 h 11"/>
                <a:gd name="T6" fmla="*/ 5 w 7"/>
                <a:gd name="T7" fmla="*/ 6 h 11"/>
                <a:gd name="T8" fmla="*/ 6 w 7"/>
                <a:gd name="T9" fmla="*/ 1 h 11"/>
                <a:gd name="T10" fmla="*/ 6 w 7"/>
                <a:gd name="T11" fmla="*/ 1 h 11"/>
              </a:gdLst>
              <a:ahLst/>
              <a:cxnLst>
                <a:cxn ang="0">
                  <a:pos x="T0" y="T1"/>
                </a:cxn>
                <a:cxn ang="0">
                  <a:pos x="T2" y="T3"/>
                </a:cxn>
                <a:cxn ang="0">
                  <a:pos x="T4" y="T5"/>
                </a:cxn>
                <a:cxn ang="0">
                  <a:pos x="T6" y="T7"/>
                </a:cxn>
                <a:cxn ang="0">
                  <a:pos x="T8" y="T9"/>
                </a:cxn>
                <a:cxn ang="0">
                  <a:pos x="T10" y="T11"/>
                </a:cxn>
              </a:cxnLst>
              <a:rect l="0" t="0" r="r" b="b"/>
              <a:pathLst>
                <a:path w="7" h="11">
                  <a:moveTo>
                    <a:pt x="6" y="1"/>
                  </a:moveTo>
                  <a:cubicBezTo>
                    <a:pt x="3" y="1"/>
                    <a:pt x="4" y="4"/>
                    <a:pt x="3" y="5"/>
                  </a:cubicBezTo>
                  <a:cubicBezTo>
                    <a:pt x="0" y="7"/>
                    <a:pt x="1" y="7"/>
                    <a:pt x="3" y="9"/>
                  </a:cubicBezTo>
                  <a:cubicBezTo>
                    <a:pt x="6" y="11"/>
                    <a:pt x="4" y="8"/>
                    <a:pt x="5" y="6"/>
                  </a:cubicBezTo>
                  <a:cubicBezTo>
                    <a:pt x="5" y="6"/>
                    <a:pt x="7" y="0"/>
                    <a:pt x="6" y="1"/>
                  </a:cubicBezTo>
                  <a:cubicBezTo>
                    <a:pt x="5" y="1"/>
                    <a:pt x="6" y="0"/>
                    <a:pt x="6" y="1"/>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17" name="Freeform 446"/>
            <p:cNvSpPr/>
            <p:nvPr/>
          </p:nvSpPr>
          <p:spPr bwMode="auto">
            <a:xfrm>
              <a:off x="8678791" y="4260100"/>
              <a:ext cx="19114" cy="36635"/>
            </a:xfrm>
            <a:custGeom>
              <a:avLst/>
              <a:gdLst>
                <a:gd name="T0" fmla="*/ 3 w 4"/>
                <a:gd name="T1" fmla="*/ 1 h 8"/>
                <a:gd name="T2" fmla="*/ 0 w 4"/>
                <a:gd name="T3" fmla="*/ 8 h 8"/>
                <a:gd name="T4" fmla="*/ 3 w 4"/>
                <a:gd name="T5" fmla="*/ 5 h 8"/>
                <a:gd name="T6" fmla="*/ 3 w 4"/>
                <a:gd name="T7" fmla="*/ 1 h 8"/>
                <a:gd name="T8" fmla="*/ 3 w 4"/>
                <a:gd name="T9" fmla="*/ 1 h 8"/>
              </a:gdLst>
              <a:ahLst/>
              <a:cxnLst>
                <a:cxn ang="0">
                  <a:pos x="T0" y="T1"/>
                </a:cxn>
                <a:cxn ang="0">
                  <a:pos x="T2" y="T3"/>
                </a:cxn>
                <a:cxn ang="0">
                  <a:pos x="T4" y="T5"/>
                </a:cxn>
                <a:cxn ang="0">
                  <a:pos x="T6" y="T7"/>
                </a:cxn>
                <a:cxn ang="0">
                  <a:pos x="T8" y="T9"/>
                </a:cxn>
              </a:cxnLst>
              <a:rect l="0" t="0" r="r" b="b"/>
              <a:pathLst>
                <a:path w="4" h="8">
                  <a:moveTo>
                    <a:pt x="3" y="1"/>
                  </a:moveTo>
                  <a:cubicBezTo>
                    <a:pt x="2" y="1"/>
                    <a:pt x="0" y="7"/>
                    <a:pt x="0" y="8"/>
                  </a:cubicBezTo>
                  <a:cubicBezTo>
                    <a:pt x="0" y="8"/>
                    <a:pt x="2" y="6"/>
                    <a:pt x="3" y="5"/>
                  </a:cubicBezTo>
                  <a:cubicBezTo>
                    <a:pt x="3" y="5"/>
                    <a:pt x="4" y="0"/>
                    <a:pt x="3" y="1"/>
                  </a:cubicBezTo>
                  <a:cubicBezTo>
                    <a:pt x="2" y="1"/>
                    <a:pt x="3" y="1"/>
                    <a:pt x="3" y="1"/>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18" name="Freeform 447"/>
            <p:cNvSpPr/>
            <p:nvPr/>
          </p:nvSpPr>
          <p:spPr bwMode="auto">
            <a:xfrm>
              <a:off x="8688349" y="4283991"/>
              <a:ext cx="28669" cy="17521"/>
            </a:xfrm>
            <a:custGeom>
              <a:avLst/>
              <a:gdLst>
                <a:gd name="T0" fmla="*/ 1 w 6"/>
                <a:gd name="T1" fmla="*/ 1 h 4"/>
                <a:gd name="T2" fmla="*/ 3 w 6"/>
                <a:gd name="T3" fmla="*/ 3 h 4"/>
                <a:gd name="T4" fmla="*/ 1 w 6"/>
                <a:gd name="T5" fmla="*/ 1 h 4"/>
                <a:gd name="T6" fmla="*/ 1 w 6"/>
                <a:gd name="T7" fmla="*/ 1 h 4"/>
              </a:gdLst>
              <a:ahLst/>
              <a:cxnLst>
                <a:cxn ang="0">
                  <a:pos x="T0" y="T1"/>
                </a:cxn>
                <a:cxn ang="0">
                  <a:pos x="T2" y="T3"/>
                </a:cxn>
                <a:cxn ang="0">
                  <a:pos x="T4" y="T5"/>
                </a:cxn>
                <a:cxn ang="0">
                  <a:pos x="T6" y="T7"/>
                </a:cxn>
              </a:cxnLst>
              <a:rect l="0" t="0" r="r" b="b"/>
              <a:pathLst>
                <a:path w="6" h="4">
                  <a:moveTo>
                    <a:pt x="1" y="1"/>
                  </a:moveTo>
                  <a:cubicBezTo>
                    <a:pt x="0" y="3"/>
                    <a:pt x="1" y="4"/>
                    <a:pt x="3" y="3"/>
                  </a:cubicBezTo>
                  <a:cubicBezTo>
                    <a:pt x="6" y="3"/>
                    <a:pt x="2" y="0"/>
                    <a:pt x="1" y="1"/>
                  </a:cubicBezTo>
                  <a:cubicBezTo>
                    <a:pt x="1" y="2"/>
                    <a:pt x="2" y="1"/>
                    <a:pt x="1" y="1"/>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19" name="Freeform 450"/>
            <p:cNvSpPr/>
            <p:nvPr/>
          </p:nvSpPr>
          <p:spPr bwMode="auto">
            <a:xfrm>
              <a:off x="8533850" y="4269657"/>
              <a:ext cx="55747" cy="55747"/>
            </a:xfrm>
            <a:custGeom>
              <a:avLst/>
              <a:gdLst>
                <a:gd name="T0" fmla="*/ 11 w 12"/>
                <a:gd name="T1" fmla="*/ 0 h 12"/>
                <a:gd name="T2" fmla="*/ 6 w 12"/>
                <a:gd name="T3" fmla="*/ 6 h 12"/>
                <a:gd name="T4" fmla="*/ 0 w 12"/>
                <a:gd name="T5" fmla="*/ 12 h 12"/>
                <a:gd name="T6" fmla="*/ 4 w 12"/>
                <a:gd name="T7" fmla="*/ 10 h 12"/>
                <a:gd name="T8" fmla="*/ 8 w 12"/>
                <a:gd name="T9" fmla="*/ 7 h 12"/>
                <a:gd name="T10" fmla="*/ 10 w 12"/>
                <a:gd name="T11" fmla="*/ 3 h 12"/>
                <a:gd name="T12" fmla="*/ 11 w 12"/>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11" y="0"/>
                  </a:moveTo>
                  <a:cubicBezTo>
                    <a:pt x="9" y="1"/>
                    <a:pt x="7" y="4"/>
                    <a:pt x="6" y="6"/>
                  </a:cubicBezTo>
                  <a:cubicBezTo>
                    <a:pt x="5" y="7"/>
                    <a:pt x="0" y="10"/>
                    <a:pt x="0" y="12"/>
                  </a:cubicBezTo>
                  <a:cubicBezTo>
                    <a:pt x="0" y="12"/>
                    <a:pt x="3" y="11"/>
                    <a:pt x="4" y="10"/>
                  </a:cubicBezTo>
                  <a:cubicBezTo>
                    <a:pt x="5" y="10"/>
                    <a:pt x="7" y="8"/>
                    <a:pt x="8" y="7"/>
                  </a:cubicBezTo>
                  <a:cubicBezTo>
                    <a:pt x="8" y="5"/>
                    <a:pt x="9" y="4"/>
                    <a:pt x="10" y="3"/>
                  </a:cubicBezTo>
                  <a:cubicBezTo>
                    <a:pt x="11" y="3"/>
                    <a:pt x="12" y="0"/>
                    <a:pt x="11" y="0"/>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20" name="Freeform 451"/>
            <p:cNvSpPr/>
            <p:nvPr/>
          </p:nvSpPr>
          <p:spPr bwMode="auto">
            <a:xfrm>
              <a:off x="8697906" y="4199575"/>
              <a:ext cx="9557" cy="4778"/>
            </a:xfrm>
            <a:custGeom>
              <a:avLst/>
              <a:gdLst>
                <a:gd name="T0" fmla="*/ 0 w 2"/>
                <a:gd name="T1" fmla="*/ 1 h 1"/>
                <a:gd name="T2" fmla="*/ 1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0"/>
                    <a:pt x="1" y="0"/>
                  </a:cubicBezTo>
                  <a:cubicBezTo>
                    <a:pt x="0" y="0"/>
                    <a:pt x="0" y="1"/>
                    <a:pt x="0" y="1"/>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21" name="Freeform 452"/>
            <p:cNvSpPr/>
            <p:nvPr/>
          </p:nvSpPr>
          <p:spPr bwMode="auto">
            <a:xfrm>
              <a:off x="8020977" y="4390707"/>
              <a:ext cx="261215" cy="272364"/>
            </a:xfrm>
            <a:custGeom>
              <a:avLst/>
              <a:gdLst>
                <a:gd name="T0" fmla="*/ 12 w 56"/>
                <a:gd name="T1" fmla="*/ 3 h 58"/>
                <a:gd name="T2" fmla="*/ 4 w 56"/>
                <a:gd name="T3" fmla="*/ 2 h 58"/>
                <a:gd name="T4" fmla="*/ 2 w 56"/>
                <a:gd name="T5" fmla="*/ 3 h 58"/>
                <a:gd name="T6" fmla="*/ 6 w 56"/>
                <a:gd name="T7" fmla="*/ 9 h 58"/>
                <a:gd name="T8" fmla="*/ 11 w 56"/>
                <a:gd name="T9" fmla="*/ 13 h 58"/>
                <a:gd name="T10" fmla="*/ 13 w 56"/>
                <a:gd name="T11" fmla="*/ 17 h 58"/>
                <a:gd name="T12" fmla="*/ 17 w 56"/>
                <a:gd name="T13" fmla="*/ 19 h 58"/>
                <a:gd name="T14" fmla="*/ 20 w 56"/>
                <a:gd name="T15" fmla="*/ 26 h 58"/>
                <a:gd name="T16" fmla="*/ 22 w 56"/>
                <a:gd name="T17" fmla="*/ 28 h 58"/>
                <a:gd name="T18" fmla="*/ 26 w 56"/>
                <a:gd name="T19" fmla="*/ 33 h 58"/>
                <a:gd name="T20" fmla="*/ 30 w 56"/>
                <a:gd name="T21" fmla="*/ 42 h 58"/>
                <a:gd name="T22" fmla="*/ 41 w 56"/>
                <a:gd name="T23" fmla="*/ 52 h 58"/>
                <a:gd name="T24" fmla="*/ 46 w 56"/>
                <a:gd name="T25" fmla="*/ 57 h 58"/>
                <a:gd name="T26" fmla="*/ 54 w 56"/>
                <a:gd name="T27" fmla="*/ 57 h 58"/>
                <a:gd name="T28" fmla="*/ 54 w 56"/>
                <a:gd name="T29" fmla="*/ 46 h 58"/>
                <a:gd name="T30" fmla="*/ 55 w 56"/>
                <a:gd name="T31" fmla="*/ 44 h 58"/>
                <a:gd name="T32" fmla="*/ 52 w 56"/>
                <a:gd name="T33" fmla="*/ 41 h 58"/>
                <a:gd name="T34" fmla="*/ 50 w 56"/>
                <a:gd name="T35" fmla="*/ 40 h 58"/>
                <a:gd name="T36" fmla="*/ 48 w 56"/>
                <a:gd name="T37" fmla="*/ 42 h 58"/>
                <a:gd name="T38" fmla="*/ 48 w 56"/>
                <a:gd name="T39" fmla="*/ 38 h 58"/>
                <a:gd name="T40" fmla="*/ 47 w 56"/>
                <a:gd name="T41" fmla="*/ 36 h 58"/>
                <a:gd name="T42" fmla="*/ 44 w 56"/>
                <a:gd name="T43" fmla="*/ 34 h 58"/>
                <a:gd name="T44" fmla="*/ 42 w 56"/>
                <a:gd name="T45" fmla="*/ 30 h 58"/>
                <a:gd name="T46" fmla="*/ 42 w 56"/>
                <a:gd name="T47" fmla="*/ 29 h 58"/>
                <a:gd name="T48" fmla="*/ 43 w 56"/>
                <a:gd name="T49" fmla="*/ 28 h 58"/>
                <a:gd name="T50" fmla="*/ 38 w 56"/>
                <a:gd name="T51" fmla="*/ 27 h 58"/>
                <a:gd name="T52" fmla="*/ 38 w 56"/>
                <a:gd name="T53" fmla="*/ 25 h 58"/>
                <a:gd name="T54" fmla="*/ 36 w 56"/>
                <a:gd name="T55" fmla="*/ 24 h 58"/>
                <a:gd name="T56" fmla="*/ 37 w 56"/>
                <a:gd name="T57" fmla="*/ 23 h 58"/>
                <a:gd name="T58" fmla="*/ 35 w 56"/>
                <a:gd name="T59" fmla="*/ 22 h 58"/>
                <a:gd name="T60" fmla="*/ 34 w 56"/>
                <a:gd name="T61" fmla="*/ 21 h 58"/>
                <a:gd name="T62" fmla="*/ 31 w 56"/>
                <a:gd name="T63" fmla="*/ 19 h 58"/>
                <a:gd name="T64" fmla="*/ 30 w 56"/>
                <a:gd name="T65" fmla="*/ 19 h 58"/>
                <a:gd name="T66" fmla="*/ 25 w 56"/>
                <a:gd name="T67" fmla="*/ 16 h 58"/>
                <a:gd name="T68" fmla="*/ 21 w 56"/>
                <a:gd name="T69" fmla="*/ 11 h 58"/>
                <a:gd name="T70" fmla="*/ 16 w 56"/>
                <a:gd name="T71" fmla="*/ 7 h 58"/>
                <a:gd name="T72" fmla="*/ 12 w 56"/>
                <a:gd name="T73"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 h="58">
                  <a:moveTo>
                    <a:pt x="12" y="3"/>
                  </a:moveTo>
                  <a:cubicBezTo>
                    <a:pt x="9" y="3"/>
                    <a:pt x="7" y="3"/>
                    <a:pt x="4" y="2"/>
                  </a:cubicBezTo>
                  <a:cubicBezTo>
                    <a:pt x="2" y="1"/>
                    <a:pt x="0" y="0"/>
                    <a:pt x="2" y="3"/>
                  </a:cubicBezTo>
                  <a:cubicBezTo>
                    <a:pt x="3" y="5"/>
                    <a:pt x="4" y="8"/>
                    <a:pt x="6" y="9"/>
                  </a:cubicBezTo>
                  <a:cubicBezTo>
                    <a:pt x="8" y="10"/>
                    <a:pt x="10" y="11"/>
                    <a:pt x="11" y="13"/>
                  </a:cubicBezTo>
                  <a:cubicBezTo>
                    <a:pt x="12" y="14"/>
                    <a:pt x="12" y="16"/>
                    <a:pt x="13" y="17"/>
                  </a:cubicBezTo>
                  <a:cubicBezTo>
                    <a:pt x="15" y="18"/>
                    <a:pt x="16" y="18"/>
                    <a:pt x="17" y="19"/>
                  </a:cubicBezTo>
                  <a:cubicBezTo>
                    <a:pt x="19" y="21"/>
                    <a:pt x="19" y="24"/>
                    <a:pt x="20" y="26"/>
                  </a:cubicBezTo>
                  <a:cubicBezTo>
                    <a:pt x="21" y="27"/>
                    <a:pt x="22" y="28"/>
                    <a:pt x="22" y="28"/>
                  </a:cubicBezTo>
                  <a:cubicBezTo>
                    <a:pt x="24" y="30"/>
                    <a:pt x="25" y="31"/>
                    <a:pt x="26" y="33"/>
                  </a:cubicBezTo>
                  <a:cubicBezTo>
                    <a:pt x="28" y="36"/>
                    <a:pt x="28" y="39"/>
                    <a:pt x="30" y="42"/>
                  </a:cubicBezTo>
                  <a:cubicBezTo>
                    <a:pt x="34" y="45"/>
                    <a:pt x="37" y="49"/>
                    <a:pt x="41" y="52"/>
                  </a:cubicBezTo>
                  <a:cubicBezTo>
                    <a:pt x="43" y="54"/>
                    <a:pt x="44" y="55"/>
                    <a:pt x="46" y="57"/>
                  </a:cubicBezTo>
                  <a:cubicBezTo>
                    <a:pt x="47" y="57"/>
                    <a:pt x="53" y="58"/>
                    <a:pt x="54" y="57"/>
                  </a:cubicBezTo>
                  <a:cubicBezTo>
                    <a:pt x="55" y="56"/>
                    <a:pt x="53" y="48"/>
                    <a:pt x="54" y="46"/>
                  </a:cubicBezTo>
                  <a:cubicBezTo>
                    <a:pt x="54" y="45"/>
                    <a:pt x="56" y="45"/>
                    <a:pt x="55" y="44"/>
                  </a:cubicBezTo>
                  <a:cubicBezTo>
                    <a:pt x="54" y="43"/>
                    <a:pt x="53" y="42"/>
                    <a:pt x="52" y="41"/>
                  </a:cubicBezTo>
                  <a:cubicBezTo>
                    <a:pt x="52" y="41"/>
                    <a:pt x="51" y="40"/>
                    <a:pt x="50" y="40"/>
                  </a:cubicBezTo>
                  <a:cubicBezTo>
                    <a:pt x="49" y="40"/>
                    <a:pt x="49" y="42"/>
                    <a:pt x="48" y="42"/>
                  </a:cubicBezTo>
                  <a:cubicBezTo>
                    <a:pt x="49" y="42"/>
                    <a:pt x="48" y="38"/>
                    <a:pt x="48" y="38"/>
                  </a:cubicBezTo>
                  <a:cubicBezTo>
                    <a:pt x="47" y="37"/>
                    <a:pt x="47" y="37"/>
                    <a:pt x="47" y="36"/>
                  </a:cubicBezTo>
                  <a:cubicBezTo>
                    <a:pt x="47" y="35"/>
                    <a:pt x="45" y="34"/>
                    <a:pt x="44" y="34"/>
                  </a:cubicBezTo>
                  <a:cubicBezTo>
                    <a:pt x="43" y="33"/>
                    <a:pt x="41" y="32"/>
                    <a:pt x="42" y="30"/>
                  </a:cubicBezTo>
                  <a:cubicBezTo>
                    <a:pt x="42" y="30"/>
                    <a:pt x="41" y="29"/>
                    <a:pt x="42" y="29"/>
                  </a:cubicBezTo>
                  <a:cubicBezTo>
                    <a:pt x="42" y="28"/>
                    <a:pt x="43" y="29"/>
                    <a:pt x="43" y="28"/>
                  </a:cubicBezTo>
                  <a:cubicBezTo>
                    <a:pt x="44" y="26"/>
                    <a:pt x="38" y="26"/>
                    <a:pt x="38" y="27"/>
                  </a:cubicBezTo>
                  <a:cubicBezTo>
                    <a:pt x="38" y="26"/>
                    <a:pt x="42" y="25"/>
                    <a:pt x="38" y="25"/>
                  </a:cubicBezTo>
                  <a:cubicBezTo>
                    <a:pt x="37" y="25"/>
                    <a:pt x="36" y="24"/>
                    <a:pt x="36" y="24"/>
                  </a:cubicBezTo>
                  <a:cubicBezTo>
                    <a:pt x="36" y="23"/>
                    <a:pt x="37" y="23"/>
                    <a:pt x="37" y="23"/>
                  </a:cubicBezTo>
                  <a:cubicBezTo>
                    <a:pt x="37" y="22"/>
                    <a:pt x="35" y="22"/>
                    <a:pt x="35" y="22"/>
                  </a:cubicBezTo>
                  <a:cubicBezTo>
                    <a:pt x="35" y="22"/>
                    <a:pt x="36" y="21"/>
                    <a:pt x="34" y="21"/>
                  </a:cubicBezTo>
                  <a:cubicBezTo>
                    <a:pt x="33" y="20"/>
                    <a:pt x="32" y="20"/>
                    <a:pt x="31" y="19"/>
                  </a:cubicBezTo>
                  <a:cubicBezTo>
                    <a:pt x="28" y="15"/>
                    <a:pt x="30" y="19"/>
                    <a:pt x="30" y="19"/>
                  </a:cubicBezTo>
                  <a:cubicBezTo>
                    <a:pt x="29" y="19"/>
                    <a:pt x="26" y="16"/>
                    <a:pt x="25" y="16"/>
                  </a:cubicBezTo>
                  <a:cubicBezTo>
                    <a:pt x="24" y="14"/>
                    <a:pt x="23" y="12"/>
                    <a:pt x="21" y="11"/>
                  </a:cubicBezTo>
                  <a:cubicBezTo>
                    <a:pt x="19" y="10"/>
                    <a:pt x="18" y="9"/>
                    <a:pt x="16" y="7"/>
                  </a:cubicBezTo>
                  <a:cubicBezTo>
                    <a:pt x="15" y="6"/>
                    <a:pt x="14" y="3"/>
                    <a:pt x="12" y="3"/>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22" name="Freeform 453"/>
            <p:cNvSpPr/>
            <p:nvPr/>
          </p:nvSpPr>
          <p:spPr bwMode="auto">
            <a:xfrm>
              <a:off x="8067167" y="4489461"/>
              <a:ext cx="23891" cy="23893"/>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23" name="Freeform 454"/>
            <p:cNvSpPr/>
            <p:nvPr/>
          </p:nvSpPr>
          <p:spPr bwMode="auto">
            <a:xfrm>
              <a:off x="8100616" y="4545208"/>
              <a:ext cx="22299" cy="23893"/>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24" name="Freeform 455"/>
            <p:cNvSpPr/>
            <p:nvPr/>
          </p:nvSpPr>
          <p:spPr bwMode="auto">
            <a:xfrm>
              <a:off x="8258301" y="4559541"/>
              <a:ext cx="33448" cy="33448"/>
            </a:xfrm>
            <a:custGeom>
              <a:avLst/>
              <a:gdLst>
                <a:gd name="T0" fmla="*/ 7 w 7"/>
                <a:gd name="T1" fmla="*/ 7 h 7"/>
                <a:gd name="T2" fmla="*/ 5 w 7"/>
                <a:gd name="T3" fmla="*/ 3 h 7"/>
                <a:gd name="T4" fmla="*/ 0 w 7"/>
                <a:gd name="T5" fmla="*/ 1 h 7"/>
                <a:gd name="T6" fmla="*/ 1 w 7"/>
                <a:gd name="T7" fmla="*/ 3 h 7"/>
                <a:gd name="T8" fmla="*/ 3 w 7"/>
                <a:gd name="T9" fmla="*/ 5 h 7"/>
                <a:gd name="T10" fmla="*/ 7 w 7"/>
                <a:gd name="T11" fmla="*/ 7 h 7"/>
              </a:gdLst>
              <a:ahLst/>
              <a:cxnLst>
                <a:cxn ang="0">
                  <a:pos x="T0" y="T1"/>
                </a:cxn>
                <a:cxn ang="0">
                  <a:pos x="T2" y="T3"/>
                </a:cxn>
                <a:cxn ang="0">
                  <a:pos x="T4" y="T5"/>
                </a:cxn>
                <a:cxn ang="0">
                  <a:pos x="T6" y="T7"/>
                </a:cxn>
                <a:cxn ang="0">
                  <a:pos x="T8" y="T9"/>
                </a:cxn>
                <a:cxn ang="0">
                  <a:pos x="T10" y="T11"/>
                </a:cxn>
              </a:cxnLst>
              <a:rect l="0" t="0" r="r" b="b"/>
              <a:pathLst>
                <a:path w="7" h="7">
                  <a:moveTo>
                    <a:pt x="7" y="7"/>
                  </a:moveTo>
                  <a:cubicBezTo>
                    <a:pt x="7" y="5"/>
                    <a:pt x="5" y="5"/>
                    <a:pt x="5" y="3"/>
                  </a:cubicBezTo>
                  <a:cubicBezTo>
                    <a:pt x="5" y="1"/>
                    <a:pt x="2" y="0"/>
                    <a:pt x="0" y="1"/>
                  </a:cubicBezTo>
                  <a:cubicBezTo>
                    <a:pt x="0" y="2"/>
                    <a:pt x="0" y="3"/>
                    <a:pt x="1" y="3"/>
                  </a:cubicBezTo>
                  <a:cubicBezTo>
                    <a:pt x="3" y="3"/>
                    <a:pt x="2" y="4"/>
                    <a:pt x="3" y="5"/>
                  </a:cubicBezTo>
                  <a:cubicBezTo>
                    <a:pt x="3" y="6"/>
                    <a:pt x="7" y="7"/>
                    <a:pt x="7" y="7"/>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25" name="Freeform 456"/>
            <p:cNvSpPr/>
            <p:nvPr/>
          </p:nvSpPr>
          <p:spPr bwMode="auto">
            <a:xfrm>
              <a:off x="8310862" y="4583434"/>
              <a:ext cx="17521" cy="17521"/>
            </a:xfrm>
            <a:custGeom>
              <a:avLst/>
              <a:gdLst>
                <a:gd name="T0" fmla="*/ 2 w 4"/>
                <a:gd name="T1" fmla="*/ 3 h 4"/>
                <a:gd name="T2" fmla="*/ 2 w 4"/>
                <a:gd name="T3" fmla="*/ 0 h 4"/>
                <a:gd name="T4" fmla="*/ 2 w 4"/>
                <a:gd name="T5" fmla="*/ 3 h 4"/>
                <a:gd name="T6" fmla="*/ 2 w 4"/>
                <a:gd name="T7" fmla="*/ 3 h 4"/>
              </a:gdLst>
              <a:ahLst/>
              <a:cxnLst>
                <a:cxn ang="0">
                  <a:pos x="T0" y="T1"/>
                </a:cxn>
                <a:cxn ang="0">
                  <a:pos x="T2" y="T3"/>
                </a:cxn>
                <a:cxn ang="0">
                  <a:pos x="T4" y="T5"/>
                </a:cxn>
                <a:cxn ang="0">
                  <a:pos x="T6" y="T7"/>
                </a:cxn>
              </a:cxnLst>
              <a:rect l="0" t="0" r="r" b="b"/>
              <a:pathLst>
                <a:path w="4" h="4">
                  <a:moveTo>
                    <a:pt x="2" y="3"/>
                  </a:moveTo>
                  <a:cubicBezTo>
                    <a:pt x="0" y="4"/>
                    <a:pt x="0" y="1"/>
                    <a:pt x="2" y="0"/>
                  </a:cubicBezTo>
                  <a:cubicBezTo>
                    <a:pt x="4" y="0"/>
                    <a:pt x="4" y="3"/>
                    <a:pt x="2" y="3"/>
                  </a:cubicBezTo>
                  <a:cubicBezTo>
                    <a:pt x="1" y="4"/>
                    <a:pt x="3" y="3"/>
                    <a:pt x="2" y="3"/>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26" name="Freeform 457"/>
            <p:cNvSpPr/>
            <p:nvPr/>
          </p:nvSpPr>
          <p:spPr bwMode="auto">
            <a:xfrm>
              <a:off x="8263078" y="4663072"/>
              <a:ext cx="215025" cy="70082"/>
            </a:xfrm>
            <a:custGeom>
              <a:avLst/>
              <a:gdLst>
                <a:gd name="T0" fmla="*/ 9 w 46"/>
                <a:gd name="T1" fmla="*/ 0 h 15"/>
                <a:gd name="T2" fmla="*/ 3 w 46"/>
                <a:gd name="T3" fmla="*/ 0 h 15"/>
                <a:gd name="T4" fmla="*/ 0 w 46"/>
                <a:gd name="T5" fmla="*/ 4 h 15"/>
                <a:gd name="T6" fmla="*/ 5 w 46"/>
                <a:gd name="T7" fmla="*/ 6 h 15"/>
                <a:gd name="T8" fmla="*/ 11 w 46"/>
                <a:gd name="T9" fmla="*/ 9 h 15"/>
                <a:gd name="T10" fmla="*/ 15 w 46"/>
                <a:gd name="T11" fmla="*/ 9 h 15"/>
                <a:gd name="T12" fmla="*/ 24 w 46"/>
                <a:gd name="T13" fmla="*/ 11 h 15"/>
                <a:gd name="T14" fmla="*/ 40 w 46"/>
                <a:gd name="T15" fmla="*/ 13 h 15"/>
                <a:gd name="T16" fmla="*/ 45 w 46"/>
                <a:gd name="T17" fmla="*/ 13 h 15"/>
                <a:gd name="T18" fmla="*/ 43 w 46"/>
                <a:gd name="T19" fmla="*/ 9 h 15"/>
                <a:gd name="T20" fmla="*/ 41 w 46"/>
                <a:gd name="T21" fmla="*/ 9 h 15"/>
                <a:gd name="T22" fmla="*/ 37 w 46"/>
                <a:gd name="T23" fmla="*/ 9 h 15"/>
                <a:gd name="T24" fmla="*/ 35 w 46"/>
                <a:gd name="T25" fmla="*/ 6 h 15"/>
                <a:gd name="T26" fmla="*/ 32 w 46"/>
                <a:gd name="T27" fmla="*/ 4 h 15"/>
                <a:gd name="T28" fmla="*/ 27 w 46"/>
                <a:gd name="T29" fmla="*/ 3 h 15"/>
                <a:gd name="T30" fmla="*/ 25 w 46"/>
                <a:gd name="T31" fmla="*/ 4 h 15"/>
                <a:gd name="T32" fmla="*/ 21 w 46"/>
                <a:gd name="T33" fmla="*/ 5 h 15"/>
                <a:gd name="T34" fmla="*/ 15 w 46"/>
                <a:gd name="T35" fmla="*/ 3 h 15"/>
                <a:gd name="T36" fmla="*/ 11 w 46"/>
                <a:gd name="T37" fmla="*/ 2 h 15"/>
                <a:gd name="T38" fmla="*/ 9 w 46"/>
                <a:gd name="T39" fmla="*/ 0 h 15"/>
                <a:gd name="T40" fmla="*/ 9 w 46"/>
                <a:gd name="T4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15">
                  <a:moveTo>
                    <a:pt x="9" y="0"/>
                  </a:moveTo>
                  <a:cubicBezTo>
                    <a:pt x="7" y="1"/>
                    <a:pt x="6" y="0"/>
                    <a:pt x="3" y="0"/>
                  </a:cubicBezTo>
                  <a:cubicBezTo>
                    <a:pt x="3" y="0"/>
                    <a:pt x="0" y="3"/>
                    <a:pt x="0" y="4"/>
                  </a:cubicBezTo>
                  <a:cubicBezTo>
                    <a:pt x="0" y="5"/>
                    <a:pt x="4" y="4"/>
                    <a:pt x="5" y="6"/>
                  </a:cubicBezTo>
                  <a:cubicBezTo>
                    <a:pt x="6" y="8"/>
                    <a:pt x="9" y="8"/>
                    <a:pt x="11" y="9"/>
                  </a:cubicBezTo>
                  <a:cubicBezTo>
                    <a:pt x="13" y="9"/>
                    <a:pt x="14" y="9"/>
                    <a:pt x="15" y="9"/>
                  </a:cubicBezTo>
                  <a:cubicBezTo>
                    <a:pt x="18" y="9"/>
                    <a:pt x="21" y="10"/>
                    <a:pt x="24" y="11"/>
                  </a:cubicBezTo>
                  <a:cubicBezTo>
                    <a:pt x="29" y="12"/>
                    <a:pt x="35" y="11"/>
                    <a:pt x="40" y="13"/>
                  </a:cubicBezTo>
                  <a:cubicBezTo>
                    <a:pt x="41" y="13"/>
                    <a:pt x="44" y="15"/>
                    <a:pt x="45" y="13"/>
                  </a:cubicBezTo>
                  <a:cubicBezTo>
                    <a:pt x="46" y="13"/>
                    <a:pt x="44" y="9"/>
                    <a:pt x="43" y="9"/>
                  </a:cubicBezTo>
                  <a:cubicBezTo>
                    <a:pt x="42" y="8"/>
                    <a:pt x="42" y="9"/>
                    <a:pt x="41" y="9"/>
                  </a:cubicBezTo>
                  <a:cubicBezTo>
                    <a:pt x="39" y="10"/>
                    <a:pt x="38" y="9"/>
                    <a:pt x="37" y="9"/>
                  </a:cubicBezTo>
                  <a:cubicBezTo>
                    <a:pt x="36" y="8"/>
                    <a:pt x="36" y="7"/>
                    <a:pt x="35" y="6"/>
                  </a:cubicBezTo>
                  <a:cubicBezTo>
                    <a:pt x="35" y="5"/>
                    <a:pt x="33" y="5"/>
                    <a:pt x="32" y="4"/>
                  </a:cubicBezTo>
                  <a:cubicBezTo>
                    <a:pt x="31" y="4"/>
                    <a:pt x="28" y="3"/>
                    <a:pt x="27" y="3"/>
                  </a:cubicBezTo>
                  <a:cubicBezTo>
                    <a:pt x="26" y="3"/>
                    <a:pt x="25" y="4"/>
                    <a:pt x="25" y="4"/>
                  </a:cubicBezTo>
                  <a:cubicBezTo>
                    <a:pt x="24" y="5"/>
                    <a:pt x="23" y="5"/>
                    <a:pt x="21" y="5"/>
                  </a:cubicBezTo>
                  <a:cubicBezTo>
                    <a:pt x="19" y="5"/>
                    <a:pt x="17" y="4"/>
                    <a:pt x="15" y="3"/>
                  </a:cubicBezTo>
                  <a:cubicBezTo>
                    <a:pt x="14" y="2"/>
                    <a:pt x="12" y="2"/>
                    <a:pt x="11" y="2"/>
                  </a:cubicBezTo>
                  <a:cubicBezTo>
                    <a:pt x="11" y="2"/>
                    <a:pt x="10" y="0"/>
                    <a:pt x="9" y="0"/>
                  </a:cubicBezTo>
                  <a:cubicBezTo>
                    <a:pt x="8" y="1"/>
                    <a:pt x="10" y="0"/>
                    <a:pt x="9" y="0"/>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27" name="Freeform 458"/>
            <p:cNvSpPr/>
            <p:nvPr/>
          </p:nvSpPr>
          <p:spPr bwMode="auto">
            <a:xfrm>
              <a:off x="8422356" y="4680592"/>
              <a:ext cx="36633" cy="14335"/>
            </a:xfrm>
            <a:custGeom>
              <a:avLst/>
              <a:gdLst>
                <a:gd name="T0" fmla="*/ 3 w 8"/>
                <a:gd name="T1" fmla="*/ 3 h 3"/>
                <a:gd name="T2" fmla="*/ 8 w 8"/>
                <a:gd name="T3" fmla="*/ 1 h 3"/>
                <a:gd name="T4" fmla="*/ 3 w 8"/>
                <a:gd name="T5" fmla="*/ 3 h 3"/>
                <a:gd name="T6" fmla="*/ 3 w 8"/>
                <a:gd name="T7" fmla="*/ 3 h 3"/>
              </a:gdLst>
              <a:ahLst/>
              <a:cxnLst>
                <a:cxn ang="0">
                  <a:pos x="T0" y="T1"/>
                </a:cxn>
                <a:cxn ang="0">
                  <a:pos x="T2" y="T3"/>
                </a:cxn>
                <a:cxn ang="0">
                  <a:pos x="T4" y="T5"/>
                </a:cxn>
                <a:cxn ang="0">
                  <a:pos x="T6" y="T7"/>
                </a:cxn>
              </a:cxnLst>
              <a:rect l="0" t="0" r="r" b="b"/>
              <a:pathLst>
                <a:path w="8" h="3">
                  <a:moveTo>
                    <a:pt x="3" y="3"/>
                  </a:moveTo>
                  <a:cubicBezTo>
                    <a:pt x="0" y="2"/>
                    <a:pt x="7" y="0"/>
                    <a:pt x="8" y="1"/>
                  </a:cubicBezTo>
                  <a:cubicBezTo>
                    <a:pt x="8" y="2"/>
                    <a:pt x="4" y="3"/>
                    <a:pt x="3" y="3"/>
                  </a:cubicBezTo>
                  <a:cubicBezTo>
                    <a:pt x="2" y="3"/>
                    <a:pt x="4" y="3"/>
                    <a:pt x="3" y="3"/>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28" name="Freeform 459"/>
            <p:cNvSpPr/>
            <p:nvPr/>
          </p:nvSpPr>
          <p:spPr bwMode="auto">
            <a:xfrm>
              <a:off x="8473324" y="4714040"/>
              <a:ext cx="28669" cy="19114"/>
            </a:xfrm>
            <a:custGeom>
              <a:avLst/>
              <a:gdLst>
                <a:gd name="T0" fmla="*/ 3 w 6"/>
                <a:gd name="T1" fmla="*/ 0 h 4"/>
                <a:gd name="T2" fmla="*/ 1 w 6"/>
                <a:gd name="T3" fmla="*/ 1 h 4"/>
                <a:gd name="T4" fmla="*/ 3 w 6"/>
                <a:gd name="T5" fmla="*/ 4 h 4"/>
                <a:gd name="T6" fmla="*/ 3 w 6"/>
                <a:gd name="T7" fmla="*/ 0 h 4"/>
              </a:gdLst>
              <a:ahLst/>
              <a:cxnLst>
                <a:cxn ang="0">
                  <a:pos x="T0" y="T1"/>
                </a:cxn>
                <a:cxn ang="0">
                  <a:pos x="T2" y="T3"/>
                </a:cxn>
                <a:cxn ang="0">
                  <a:pos x="T4" y="T5"/>
                </a:cxn>
                <a:cxn ang="0">
                  <a:pos x="T6" y="T7"/>
                </a:cxn>
              </a:cxnLst>
              <a:rect l="0" t="0" r="r" b="b"/>
              <a:pathLst>
                <a:path w="6" h="4">
                  <a:moveTo>
                    <a:pt x="3" y="0"/>
                  </a:moveTo>
                  <a:cubicBezTo>
                    <a:pt x="2" y="0"/>
                    <a:pt x="0" y="0"/>
                    <a:pt x="1" y="1"/>
                  </a:cubicBezTo>
                  <a:cubicBezTo>
                    <a:pt x="1" y="1"/>
                    <a:pt x="3" y="4"/>
                    <a:pt x="3" y="4"/>
                  </a:cubicBezTo>
                  <a:cubicBezTo>
                    <a:pt x="5" y="4"/>
                    <a:pt x="6" y="0"/>
                    <a:pt x="3" y="0"/>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29" name="Freeform 460"/>
            <p:cNvSpPr/>
            <p:nvPr/>
          </p:nvSpPr>
          <p:spPr bwMode="auto">
            <a:xfrm>
              <a:off x="8501995" y="4718818"/>
              <a:ext cx="22299" cy="14335"/>
            </a:xfrm>
            <a:custGeom>
              <a:avLst/>
              <a:gdLst>
                <a:gd name="T0" fmla="*/ 4 w 5"/>
                <a:gd name="T1" fmla="*/ 1 h 3"/>
                <a:gd name="T2" fmla="*/ 2 w 5"/>
                <a:gd name="T3" fmla="*/ 0 h 3"/>
                <a:gd name="T4" fmla="*/ 1 w 5"/>
                <a:gd name="T5" fmla="*/ 2 h 3"/>
                <a:gd name="T6" fmla="*/ 2 w 5"/>
                <a:gd name="T7" fmla="*/ 2 h 3"/>
                <a:gd name="T8" fmla="*/ 4 w 5"/>
                <a:gd name="T9" fmla="*/ 1 h 3"/>
                <a:gd name="T10" fmla="*/ 4 w 5"/>
                <a:gd name="T11" fmla="*/ 1 h 3"/>
              </a:gdLst>
              <a:ahLst/>
              <a:cxnLst>
                <a:cxn ang="0">
                  <a:pos x="T0" y="T1"/>
                </a:cxn>
                <a:cxn ang="0">
                  <a:pos x="T2" y="T3"/>
                </a:cxn>
                <a:cxn ang="0">
                  <a:pos x="T4" y="T5"/>
                </a:cxn>
                <a:cxn ang="0">
                  <a:pos x="T6" y="T7"/>
                </a:cxn>
                <a:cxn ang="0">
                  <a:pos x="T8" y="T9"/>
                </a:cxn>
                <a:cxn ang="0">
                  <a:pos x="T10" y="T11"/>
                </a:cxn>
              </a:cxnLst>
              <a:rect l="0" t="0" r="r" b="b"/>
              <a:pathLst>
                <a:path w="5" h="3">
                  <a:moveTo>
                    <a:pt x="4" y="1"/>
                  </a:moveTo>
                  <a:cubicBezTo>
                    <a:pt x="4" y="1"/>
                    <a:pt x="3" y="0"/>
                    <a:pt x="2" y="0"/>
                  </a:cubicBezTo>
                  <a:cubicBezTo>
                    <a:pt x="2" y="1"/>
                    <a:pt x="0" y="2"/>
                    <a:pt x="1" y="2"/>
                  </a:cubicBezTo>
                  <a:cubicBezTo>
                    <a:pt x="1" y="2"/>
                    <a:pt x="2" y="3"/>
                    <a:pt x="2" y="2"/>
                  </a:cubicBezTo>
                  <a:cubicBezTo>
                    <a:pt x="3" y="2"/>
                    <a:pt x="5" y="2"/>
                    <a:pt x="4" y="1"/>
                  </a:cubicBezTo>
                  <a:cubicBezTo>
                    <a:pt x="4" y="1"/>
                    <a:pt x="5" y="2"/>
                    <a:pt x="4" y="1"/>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30" name="Freeform 461"/>
            <p:cNvSpPr/>
            <p:nvPr/>
          </p:nvSpPr>
          <p:spPr bwMode="auto">
            <a:xfrm>
              <a:off x="8519515" y="4718818"/>
              <a:ext cx="33448" cy="19114"/>
            </a:xfrm>
            <a:custGeom>
              <a:avLst/>
              <a:gdLst>
                <a:gd name="T0" fmla="*/ 2 w 7"/>
                <a:gd name="T1" fmla="*/ 1 h 4"/>
                <a:gd name="T2" fmla="*/ 2 w 7"/>
                <a:gd name="T3" fmla="*/ 4 h 4"/>
                <a:gd name="T4" fmla="*/ 6 w 7"/>
                <a:gd name="T5" fmla="*/ 3 h 4"/>
                <a:gd name="T6" fmla="*/ 5 w 7"/>
                <a:gd name="T7" fmla="*/ 1 h 4"/>
                <a:gd name="T8" fmla="*/ 2 w 7"/>
                <a:gd name="T9" fmla="*/ 1 h 4"/>
              </a:gdLst>
              <a:ahLst/>
              <a:cxnLst>
                <a:cxn ang="0">
                  <a:pos x="T0" y="T1"/>
                </a:cxn>
                <a:cxn ang="0">
                  <a:pos x="T2" y="T3"/>
                </a:cxn>
                <a:cxn ang="0">
                  <a:pos x="T4" y="T5"/>
                </a:cxn>
                <a:cxn ang="0">
                  <a:pos x="T6" y="T7"/>
                </a:cxn>
                <a:cxn ang="0">
                  <a:pos x="T8" y="T9"/>
                </a:cxn>
              </a:cxnLst>
              <a:rect l="0" t="0" r="r" b="b"/>
              <a:pathLst>
                <a:path w="7" h="4">
                  <a:moveTo>
                    <a:pt x="2" y="1"/>
                  </a:moveTo>
                  <a:cubicBezTo>
                    <a:pt x="1" y="2"/>
                    <a:pt x="0" y="4"/>
                    <a:pt x="2" y="4"/>
                  </a:cubicBezTo>
                  <a:cubicBezTo>
                    <a:pt x="4" y="4"/>
                    <a:pt x="5" y="4"/>
                    <a:pt x="6" y="3"/>
                  </a:cubicBezTo>
                  <a:cubicBezTo>
                    <a:pt x="7" y="3"/>
                    <a:pt x="5" y="2"/>
                    <a:pt x="5" y="1"/>
                  </a:cubicBezTo>
                  <a:cubicBezTo>
                    <a:pt x="4" y="0"/>
                    <a:pt x="3" y="0"/>
                    <a:pt x="2" y="1"/>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31" name="Freeform 462"/>
            <p:cNvSpPr/>
            <p:nvPr/>
          </p:nvSpPr>
          <p:spPr bwMode="auto">
            <a:xfrm>
              <a:off x="8543406" y="4714040"/>
              <a:ext cx="38226" cy="23893"/>
            </a:xfrm>
            <a:custGeom>
              <a:avLst/>
              <a:gdLst>
                <a:gd name="T0" fmla="*/ 1 w 8"/>
                <a:gd name="T1" fmla="*/ 0 h 5"/>
                <a:gd name="T2" fmla="*/ 0 w 8"/>
                <a:gd name="T3" fmla="*/ 1 h 5"/>
                <a:gd name="T4" fmla="*/ 2 w 8"/>
                <a:gd name="T5" fmla="*/ 2 h 5"/>
                <a:gd name="T6" fmla="*/ 2 w 8"/>
                <a:gd name="T7" fmla="*/ 3 h 5"/>
                <a:gd name="T8" fmla="*/ 7 w 8"/>
                <a:gd name="T9" fmla="*/ 4 h 5"/>
                <a:gd name="T10" fmla="*/ 7 w 8"/>
                <a:gd name="T11" fmla="*/ 1 h 5"/>
                <a:gd name="T12" fmla="*/ 1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1" y="0"/>
                  </a:moveTo>
                  <a:cubicBezTo>
                    <a:pt x="0" y="0"/>
                    <a:pt x="0" y="0"/>
                    <a:pt x="0" y="1"/>
                  </a:cubicBezTo>
                  <a:cubicBezTo>
                    <a:pt x="0" y="1"/>
                    <a:pt x="2" y="1"/>
                    <a:pt x="2" y="2"/>
                  </a:cubicBezTo>
                  <a:cubicBezTo>
                    <a:pt x="2" y="2"/>
                    <a:pt x="2" y="3"/>
                    <a:pt x="2" y="3"/>
                  </a:cubicBezTo>
                  <a:cubicBezTo>
                    <a:pt x="2" y="4"/>
                    <a:pt x="6" y="5"/>
                    <a:pt x="7" y="4"/>
                  </a:cubicBezTo>
                  <a:cubicBezTo>
                    <a:pt x="8" y="3"/>
                    <a:pt x="8" y="2"/>
                    <a:pt x="7" y="1"/>
                  </a:cubicBezTo>
                  <a:cubicBezTo>
                    <a:pt x="5" y="1"/>
                    <a:pt x="3" y="1"/>
                    <a:pt x="1" y="0"/>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32" name="Freeform 463"/>
            <p:cNvSpPr/>
            <p:nvPr/>
          </p:nvSpPr>
          <p:spPr bwMode="auto">
            <a:xfrm>
              <a:off x="8594376" y="4718818"/>
              <a:ext cx="57340" cy="19114"/>
            </a:xfrm>
            <a:custGeom>
              <a:avLst/>
              <a:gdLst>
                <a:gd name="T0" fmla="*/ 2 w 12"/>
                <a:gd name="T1" fmla="*/ 0 h 4"/>
                <a:gd name="T2" fmla="*/ 0 w 12"/>
                <a:gd name="T3" fmla="*/ 2 h 4"/>
                <a:gd name="T4" fmla="*/ 12 w 12"/>
                <a:gd name="T5" fmla="*/ 2 h 4"/>
                <a:gd name="T6" fmla="*/ 9 w 12"/>
                <a:gd name="T7" fmla="*/ 2 h 4"/>
                <a:gd name="T8" fmla="*/ 2 w 12"/>
                <a:gd name="T9" fmla="*/ 0 h 4"/>
                <a:gd name="T10" fmla="*/ 2 w 12"/>
                <a:gd name="T11" fmla="*/ 0 h 4"/>
              </a:gdLst>
              <a:ahLst/>
              <a:cxnLst>
                <a:cxn ang="0">
                  <a:pos x="T0" y="T1"/>
                </a:cxn>
                <a:cxn ang="0">
                  <a:pos x="T2" y="T3"/>
                </a:cxn>
                <a:cxn ang="0">
                  <a:pos x="T4" y="T5"/>
                </a:cxn>
                <a:cxn ang="0">
                  <a:pos x="T6" y="T7"/>
                </a:cxn>
                <a:cxn ang="0">
                  <a:pos x="T8" y="T9"/>
                </a:cxn>
                <a:cxn ang="0">
                  <a:pos x="T10" y="T11"/>
                </a:cxn>
              </a:cxnLst>
              <a:rect l="0" t="0" r="r" b="b"/>
              <a:pathLst>
                <a:path w="12" h="4">
                  <a:moveTo>
                    <a:pt x="2" y="0"/>
                  </a:moveTo>
                  <a:cubicBezTo>
                    <a:pt x="2" y="0"/>
                    <a:pt x="0" y="1"/>
                    <a:pt x="0" y="2"/>
                  </a:cubicBezTo>
                  <a:cubicBezTo>
                    <a:pt x="0" y="2"/>
                    <a:pt x="11" y="4"/>
                    <a:pt x="12" y="2"/>
                  </a:cubicBezTo>
                  <a:cubicBezTo>
                    <a:pt x="12" y="1"/>
                    <a:pt x="9" y="2"/>
                    <a:pt x="9" y="2"/>
                  </a:cubicBezTo>
                  <a:cubicBezTo>
                    <a:pt x="7" y="2"/>
                    <a:pt x="4" y="1"/>
                    <a:pt x="2" y="0"/>
                  </a:cubicBezTo>
                  <a:cubicBezTo>
                    <a:pt x="2" y="0"/>
                    <a:pt x="3" y="0"/>
                    <a:pt x="2" y="0"/>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33" name="Freeform 464"/>
            <p:cNvSpPr/>
            <p:nvPr/>
          </p:nvSpPr>
          <p:spPr bwMode="auto">
            <a:xfrm>
              <a:off x="8576855" y="4745895"/>
              <a:ext cx="50968" cy="28669"/>
            </a:xfrm>
            <a:custGeom>
              <a:avLst/>
              <a:gdLst>
                <a:gd name="T0" fmla="*/ 0 w 11"/>
                <a:gd name="T1" fmla="*/ 0 h 6"/>
                <a:gd name="T2" fmla="*/ 8 w 11"/>
                <a:gd name="T3" fmla="*/ 4 h 6"/>
                <a:gd name="T4" fmla="*/ 0 w 11"/>
                <a:gd name="T5" fmla="*/ 0 h 6"/>
              </a:gdLst>
              <a:ahLst/>
              <a:cxnLst>
                <a:cxn ang="0">
                  <a:pos x="T0" y="T1"/>
                </a:cxn>
                <a:cxn ang="0">
                  <a:pos x="T2" y="T3"/>
                </a:cxn>
                <a:cxn ang="0">
                  <a:pos x="T4" y="T5"/>
                </a:cxn>
              </a:cxnLst>
              <a:rect l="0" t="0" r="r" b="b"/>
              <a:pathLst>
                <a:path w="11" h="6">
                  <a:moveTo>
                    <a:pt x="0" y="0"/>
                  </a:moveTo>
                  <a:cubicBezTo>
                    <a:pt x="1" y="0"/>
                    <a:pt x="7" y="6"/>
                    <a:pt x="8" y="4"/>
                  </a:cubicBezTo>
                  <a:cubicBezTo>
                    <a:pt x="11" y="1"/>
                    <a:pt x="1" y="0"/>
                    <a:pt x="0" y="0"/>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34" name="Freeform 465"/>
            <p:cNvSpPr/>
            <p:nvPr/>
          </p:nvSpPr>
          <p:spPr bwMode="auto">
            <a:xfrm>
              <a:off x="8739317" y="4596176"/>
              <a:ext cx="28669" cy="19114"/>
            </a:xfrm>
            <a:custGeom>
              <a:avLst/>
              <a:gdLst>
                <a:gd name="T0" fmla="*/ 3 w 6"/>
                <a:gd name="T1" fmla="*/ 3 h 4"/>
                <a:gd name="T2" fmla="*/ 4 w 6"/>
                <a:gd name="T3" fmla="*/ 0 h 4"/>
                <a:gd name="T4" fmla="*/ 3 w 6"/>
                <a:gd name="T5" fmla="*/ 3 h 4"/>
                <a:gd name="T6" fmla="*/ 3 w 6"/>
                <a:gd name="T7" fmla="*/ 3 h 4"/>
              </a:gdLst>
              <a:ahLst/>
              <a:cxnLst>
                <a:cxn ang="0">
                  <a:pos x="T0" y="T1"/>
                </a:cxn>
                <a:cxn ang="0">
                  <a:pos x="T2" y="T3"/>
                </a:cxn>
                <a:cxn ang="0">
                  <a:pos x="T4" y="T5"/>
                </a:cxn>
                <a:cxn ang="0">
                  <a:pos x="T6" y="T7"/>
                </a:cxn>
              </a:cxnLst>
              <a:rect l="0" t="0" r="r" b="b"/>
              <a:pathLst>
                <a:path w="6" h="4">
                  <a:moveTo>
                    <a:pt x="3" y="3"/>
                  </a:moveTo>
                  <a:cubicBezTo>
                    <a:pt x="0" y="4"/>
                    <a:pt x="1" y="0"/>
                    <a:pt x="4" y="0"/>
                  </a:cubicBezTo>
                  <a:cubicBezTo>
                    <a:pt x="6" y="0"/>
                    <a:pt x="5" y="3"/>
                    <a:pt x="3" y="3"/>
                  </a:cubicBezTo>
                  <a:cubicBezTo>
                    <a:pt x="2" y="4"/>
                    <a:pt x="5" y="3"/>
                    <a:pt x="3" y="3"/>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35" name="Freeform 466"/>
            <p:cNvSpPr/>
            <p:nvPr/>
          </p:nvSpPr>
          <p:spPr bwMode="auto">
            <a:xfrm>
              <a:off x="8787101" y="4592990"/>
              <a:ext cx="70082" cy="22299"/>
            </a:xfrm>
            <a:custGeom>
              <a:avLst/>
              <a:gdLst>
                <a:gd name="T0" fmla="*/ 2 w 15"/>
                <a:gd name="T1" fmla="*/ 3 h 5"/>
                <a:gd name="T2" fmla="*/ 1 w 15"/>
                <a:gd name="T3" fmla="*/ 1 h 5"/>
                <a:gd name="T4" fmla="*/ 5 w 15"/>
                <a:gd name="T5" fmla="*/ 0 h 5"/>
                <a:gd name="T6" fmla="*/ 13 w 15"/>
                <a:gd name="T7" fmla="*/ 2 h 5"/>
                <a:gd name="T8" fmla="*/ 15 w 15"/>
                <a:gd name="T9" fmla="*/ 5 h 5"/>
                <a:gd name="T10" fmla="*/ 11 w 15"/>
                <a:gd name="T11" fmla="*/ 3 h 5"/>
                <a:gd name="T12" fmla="*/ 2 w 15"/>
                <a:gd name="T13" fmla="*/ 3 h 5"/>
                <a:gd name="T14" fmla="*/ 2 w 15"/>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5">
                  <a:moveTo>
                    <a:pt x="2" y="3"/>
                  </a:moveTo>
                  <a:cubicBezTo>
                    <a:pt x="1" y="3"/>
                    <a:pt x="0" y="2"/>
                    <a:pt x="1" y="1"/>
                  </a:cubicBezTo>
                  <a:cubicBezTo>
                    <a:pt x="2" y="0"/>
                    <a:pt x="3" y="0"/>
                    <a:pt x="5" y="0"/>
                  </a:cubicBezTo>
                  <a:cubicBezTo>
                    <a:pt x="8" y="0"/>
                    <a:pt x="10" y="0"/>
                    <a:pt x="13" y="2"/>
                  </a:cubicBezTo>
                  <a:cubicBezTo>
                    <a:pt x="14" y="3"/>
                    <a:pt x="15" y="4"/>
                    <a:pt x="15" y="5"/>
                  </a:cubicBezTo>
                  <a:cubicBezTo>
                    <a:pt x="14" y="5"/>
                    <a:pt x="11" y="3"/>
                    <a:pt x="11" y="3"/>
                  </a:cubicBezTo>
                  <a:cubicBezTo>
                    <a:pt x="8" y="2"/>
                    <a:pt x="5" y="3"/>
                    <a:pt x="2" y="3"/>
                  </a:cubicBezTo>
                  <a:cubicBezTo>
                    <a:pt x="1" y="3"/>
                    <a:pt x="3" y="3"/>
                    <a:pt x="2" y="3"/>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36" name="Freeform 467"/>
            <p:cNvSpPr/>
            <p:nvPr/>
          </p:nvSpPr>
          <p:spPr bwMode="auto">
            <a:xfrm>
              <a:off x="8572076" y="4484680"/>
              <a:ext cx="149721" cy="168834"/>
            </a:xfrm>
            <a:custGeom>
              <a:avLst/>
              <a:gdLst>
                <a:gd name="T0" fmla="*/ 13 w 32"/>
                <a:gd name="T1" fmla="*/ 32 h 36"/>
                <a:gd name="T2" fmla="*/ 14 w 32"/>
                <a:gd name="T3" fmla="*/ 30 h 36"/>
                <a:gd name="T4" fmla="*/ 11 w 32"/>
                <a:gd name="T5" fmla="*/ 28 h 36"/>
                <a:gd name="T6" fmla="*/ 12 w 32"/>
                <a:gd name="T7" fmla="*/ 23 h 36"/>
                <a:gd name="T8" fmla="*/ 8 w 32"/>
                <a:gd name="T9" fmla="*/ 23 h 36"/>
                <a:gd name="T10" fmla="*/ 8 w 32"/>
                <a:gd name="T11" fmla="*/ 29 h 36"/>
                <a:gd name="T12" fmla="*/ 8 w 32"/>
                <a:gd name="T13" fmla="*/ 30 h 36"/>
                <a:gd name="T14" fmla="*/ 7 w 32"/>
                <a:gd name="T15" fmla="*/ 34 h 36"/>
                <a:gd name="T16" fmla="*/ 4 w 32"/>
                <a:gd name="T17" fmla="*/ 36 h 36"/>
                <a:gd name="T18" fmla="*/ 4 w 32"/>
                <a:gd name="T19" fmla="*/ 31 h 36"/>
                <a:gd name="T20" fmla="*/ 2 w 32"/>
                <a:gd name="T21" fmla="*/ 26 h 36"/>
                <a:gd name="T22" fmla="*/ 1 w 32"/>
                <a:gd name="T23" fmla="*/ 21 h 36"/>
                <a:gd name="T24" fmla="*/ 3 w 32"/>
                <a:gd name="T25" fmla="*/ 14 h 36"/>
                <a:gd name="T26" fmla="*/ 9 w 32"/>
                <a:gd name="T27" fmla="*/ 5 h 36"/>
                <a:gd name="T28" fmla="*/ 11 w 32"/>
                <a:gd name="T29" fmla="*/ 2 h 36"/>
                <a:gd name="T30" fmla="*/ 18 w 32"/>
                <a:gd name="T31" fmla="*/ 4 h 36"/>
                <a:gd name="T32" fmla="*/ 25 w 32"/>
                <a:gd name="T33" fmla="*/ 4 h 36"/>
                <a:gd name="T34" fmla="*/ 32 w 32"/>
                <a:gd name="T35" fmla="*/ 1 h 36"/>
                <a:gd name="T36" fmla="*/ 29 w 32"/>
                <a:gd name="T37" fmla="*/ 6 h 36"/>
                <a:gd name="T38" fmla="*/ 23 w 32"/>
                <a:gd name="T39" fmla="*/ 7 h 36"/>
                <a:gd name="T40" fmla="*/ 10 w 32"/>
                <a:gd name="T41" fmla="*/ 7 h 36"/>
                <a:gd name="T42" fmla="*/ 6 w 32"/>
                <a:gd name="T43" fmla="*/ 10 h 36"/>
                <a:gd name="T44" fmla="*/ 10 w 32"/>
                <a:gd name="T45" fmla="*/ 15 h 36"/>
                <a:gd name="T46" fmla="*/ 13 w 32"/>
                <a:gd name="T47" fmla="*/ 14 h 36"/>
                <a:gd name="T48" fmla="*/ 20 w 32"/>
                <a:gd name="T49" fmla="*/ 13 h 36"/>
                <a:gd name="T50" fmla="*/ 17 w 32"/>
                <a:gd name="T51" fmla="*/ 16 h 36"/>
                <a:gd name="T52" fmla="*/ 13 w 32"/>
                <a:gd name="T53" fmla="*/ 17 h 36"/>
                <a:gd name="T54" fmla="*/ 14 w 32"/>
                <a:gd name="T55" fmla="*/ 20 h 36"/>
                <a:gd name="T56" fmla="*/ 18 w 32"/>
                <a:gd name="T57" fmla="*/ 25 h 36"/>
                <a:gd name="T58" fmla="*/ 19 w 32"/>
                <a:gd name="T59" fmla="*/ 28 h 36"/>
                <a:gd name="T60" fmla="*/ 22 w 32"/>
                <a:gd name="T61" fmla="*/ 30 h 36"/>
                <a:gd name="T62" fmla="*/ 13 w 32"/>
                <a:gd name="T63" fmla="*/ 32 h 36"/>
                <a:gd name="T64" fmla="*/ 13 w 32"/>
                <a:gd name="T65"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6">
                  <a:moveTo>
                    <a:pt x="13" y="32"/>
                  </a:moveTo>
                  <a:cubicBezTo>
                    <a:pt x="13" y="31"/>
                    <a:pt x="14" y="31"/>
                    <a:pt x="14" y="30"/>
                  </a:cubicBezTo>
                  <a:cubicBezTo>
                    <a:pt x="14" y="29"/>
                    <a:pt x="12" y="28"/>
                    <a:pt x="11" y="28"/>
                  </a:cubicBezTo>
                  <a:cubicBezTo>
                    <a:pt x="10" y="26"/>
                    <a:pt x="12" y="25"/>
                    <a:pt x="12" y="23"/>
                  </a:cubicBezTo>
                  <a:cubicBezTo>
                    <a:pt x="12" y="22"/>
                    <a:pt x="8" y="22"/>
                    <a:pt x="8" y="23"/>
                  </a:cubicBezTo>
                  <a:cubicBezTo>
                    <a:pt x="7" y="25"/>
                    <a:pt x="8" y="27"/>
                    <a:pt x="8" y="29"/>
                  </a:cubicBezTo>
                  <a:cubicBezTo>
                    <a:pt x="7" y="29"/>
                    <a:pt x="8" y="30"/>
                    <a:pt x="8" y="30"/>
                  </a:cubicBezTo>
                  <a:cubicBezTo>
                    <a:pt x="8" y="32"/>
                    <a:pt x="7" y="33"/>
                    <a:pt x="7" y="34"/>
                  </a:cubicBezTo>
                  <a:cubicBezTo>
                    <a:pt x="6" y="36"/>
                    <a:pt x="7" y="36"/>
                    <a:pt x="4" y="36"/>
                  </a:cubicBezTo>
                  <a:cubicBezTo>
                    <a:pt x="1" y="36"/>
                    <a:pt x="4" y="32"/>
                    <a:pt x="4" y="31"/>
                  </a:cubicBezTo>
                  <a:cubicBezTo>
                    <a:pt x="5" y="30"/>
                    <a:pt x="4" y="27"/>
                    <a:pt x="2" y="26"/>
                  </a:cubicBezTo>
                  <a:cubicBezTo>
                    <a:pt x="0" y="25"/>
                    <a:pt x="0" y="23"/>
                    <a:pt x="1" y="21"/>
                  </a:cubicBezTo>
                  <a:cubicBezTo>
                    <a:pt x="2" y="19"/>
                    <a:pt x="2" y="16"/>
                    <a:pt x="3" y="14"/>
                  </a:cubicBezTo>
                  <a:cubicBezTo>
                    <a:pt x="5" y="11"/>
                    <a:pt x="4" y="5"/>
                    <a:pt x="9" y="5"/>
                  </a:cubicBezTo>
                  <a:cubicBezTo>
                    <a:pt x="10" y="5"/>
                    <a:pt x="9" y="2"/>
                    <a:pt x="11" y="2"/>
                  </a:cubicBezTo>
                  <a:cubicBezTo>
                    <a:pt x="14" y="3"/>
                    <a:pt x="16" y="4"/>
                    <a:pt x="18" y="4"/>
                  </a:cubicBezTo>
                  <a:cubicBezTo>
                    <a:pt x="20" y="4"/>
                    <a:pt x="23" y="5"/>
                    <a:pt x="25" y="4"/>
                  </a:cubicBezTo>
                  <a:cubicBezTo>
                    <a:pt x="26" y="4"/>
                    <a:pt x="32" y="0"/>
                    <a:pt x="32" y="1"/>
                  </a:cubicBezTo>
                  <a:cubicBezTo>
                    <a:pt x="32" y="2"/>
                    <a:pt x="29" y="5"/>
                    <a:pt x="29" y="6"/>
                  </a:cubicBezTo>
                  <a:cubicBezTo>
                    <a:pt x="27" y="7"/>
                    <a:pt x="25" y="7"/>
                    <a:pt x="23" y="7"/>
                  </a:cubicBezTo>
                  <a:cubicBezTo>
                    <a:pt x="18" y="6"/>
                    <a:pt x="14" y="7"/>
                    <a:pt x="10" y="7"/>
                  </a:cubicBezTo>
                  <a:cubicBezTo>
                    <a:pt x="7" y="6"/>
                    <a:pt x="6" y="7"/>
                    <a:pt x="6" y="10"/>
                  </a:cubicBezTo>
                  <a:cubicBezTo>
                    <a:pt x="6" y="13"/>
                    <a:pt x="9" y="13"/>
                    <a:pt x="10" y="15"/>
                  </a:cubicBezTo>
                  <a:cubicBezTo>
                    <a:pt x="11" y="17"/>
                    <a:pt x="12" y="15"/>
                    <a:pt x="13" y="14"/>
                  </a:cubicBezTo>
                  <a:cubicBezTo>
                    <a:pt x="13" y="13"/>
                    <a:pt x="20" y="12"/>
                    <a:pt x="20" y="13"/>
                  </a:cubicBezTo>
                  <a:cubicBezTo>
                    <a:pt x="21" y="13"/>
                    <a:pt x="18" y="16"/>
                    <a:pt x="17" y="16"/>
                  </a:cubicBezTo>
                  <a:cubicBezTo>
                    <a:pt x="15" y="18"/>
                    <a:pt x="15" y="18"/>
                    <a:pt x="13" y="17"/>
                  </a:cubicBezTo>
                  <a:cubicBezTo>
                    <a:pt x="13" y="17"/>
                    <a:pt x="14" y="20"/>
                    <a:pt x="14" y="20"/>
                  </a:cubicBezTo>
                  <a:cubicBezTo>
                    <a:pt x="15" y="21"/>
                    <a:pt x="18" y="23"/>
                    <a:pt x="18" y="25"/>
                  </a:cubicBezTo>
                  <a:cubicBezTo>
                    <a:pt x="18" y="26"/>
                    <a:pt x="18" y="27"/>
                    <a:pt x="19" y="28"/>
                  </a:cubicBezTo>
                  <a:cubicBezTo>
                    <a:pt x="19" y="28"/>
                    <a:pt x="21" y="30"/>
                    <a:pt x="22" y="30"/>
                  </a:cubicBezTo>
                  <a:cubicBezTo>
                    <a:pt x="20" y="31"/>
                    <a:pt x="15" y="33"/>
                    <a:pt x="13" y="32"/>
                  </a:cubicBezTo>
                  <a:cubicBezTo>
                    <a:pt x="13" y="31"/>
                    <a:pt x="14" y="33"/>
                    <a:pt x="13" y="32"/>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37" name="Freeform 468"/>
            <p:cNvSpPr/>
            <p:nvPr/>
          </p:nvSpPr>
          <p:spPr bwMode="auto">
            <a:xfrm>
              <a:off x="8772766" y="4475124"/>
              <a:ext cx="36633" cy="70082"/>
            </a:xfrm>
            <a:custGeom>
              <a:avLst/>
              <a:gdLst>
                <a:gd name="T0" fmla="*/ 3 w 8"/>
                <a:gd name="T1" fmla="*/ 2 h 15"/>
                <a:gd name="T2" fmla="*/ 3 w 8"/>
                <a:gd name="T3" fmla="*/ 0 h 15"/>
                <a:gd name="T4" fmla="*/ 0 w 8"/>
                <a:gd name="T5" fmla="*/ 4 h 15"/>
                <a:gd name="T6" fmla="*/ 1 w 8"/>
                <a:gd name="T7" fmla="*/ 8 h 15"/>
                <a:gd name="T8" fmla="*/ 2 w 8"/>
                <a:gd name="T9" fmla="*/ 12 h 15"/>
                <a:gd name="T10" fmla="*/ 5 w 8"/>
                <a:gd name="T11" fmla="*/ 15 h 15"/>
                <a:gd name="T12" fmla="*/ 4 w 8"/>
                <a:gd name="T13" fmla="*/ 13 h 15"/>
                <a:gd name="T14" fmla="*/ 3 w 8"/>
                <a:gd name="T15" fmla="*/ 9 h 15"/>
                <a:gd name="T16" fmla="*/ 7 w 8"/>
                <a:gd name="T17" fmla="*/ 9 h 15"/>
                <a:gd name="T18" fmla="*/ 5 w 8"/>
                <a:gd name="T19" fmla="*/ 7 h 15"/>
                <a:gd name="T20" fmla="*/ 6 w 8"/>
                <a:gd name="T21" fmla="*/ 5 h 15"/>
                <a:gd name="T22" fmla="*/ 2 w 8"/>
                <a:gd name="T23" fmla="*/ 6 h 15"/>
                <a:gd name="T24" fmla="*/ 3 w 8"/>
                <a:gd name="T25" fmla="*/ 2 h 15"/>
                <a:gd name="T26" fmla="*/ 3 w 8"/>
                <a:gd name="T2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5">
                  <a:moveTo>
                    <a:pt x="3" y="2"/>
                  </a:moveTo>
                  <a:cubicBezTo>
                    <a:pt x="3" y="1"/>
                    <a:pt x="3" y="1"/>
                    <a:pt x="3" y="0"/>
                  </a:cubicBezTo>
                  <a:cubicBezTo>
                    <a:pt x="2" y="0"/>
                    <a:pt x="0" y="3"/>
                    <a:pt x="0" y="4"/>
                  </a:cubicBezTo>
                  <a:cubicBezTo>
                    <a:pt x="0" y="5"/>
                    <a:pt x="1" y="6"/>
                    <a:pt x="1" y="8"/>
                  </a:cubicBezTo>
                  <a:cubicBezTo>
                    <a:pt x="1" y="9"/>
                    <a:pt x="1" y="11"/>
                    <a:pt x="2" y="12"/>
                  </a:cubicBezTo>
                  <a:cubicBezTo>
                    <a:pt x="2" y="12"/>
                    <a:pt x="5" y="15"/>
                    <a:pt x="5" y="15"/>
                  </a:cubicBezTo>
                  <a:cubicBezTo>
                    <a:pt x="5" y="15"/>
                    <a:pt x="4" y="13"/>
                    <a:pt x="4" y="13"/>
                  </a:cubicBezTo>
                  <a:cubicBezTo>
                    <a:pt x="3" y="12"/>
                    <a:pt x="3" y="10"/>
                    <a:pt x="3" y="9"/>
                  </a:cubicBezTo>
                  <a:cubicBezTo>
                    <a:pt x="3" y="8"/>
                    <a:pt x="7" y="9"/>
                    <a:pt x="7" y="9"/>
                  </a:cubicBezTo>
                  <a:cubicBezTo>
                    <a:pt x="8" y="9"/>
                    <a:pt x="6" y="8"/>
                    <a:pt x="5" y="7"/>
                  </a:cubicBezTo>
                  <a:cubicBezTo>
                    <a:pt x="5" y="7"/>
                    <a:pt x="6" y="6"/>
                    <a:pt x="6" y="5"/>
                  </a:cubicBezTo>
                  <a:cubicBezTo>
                    <a:pt x="7" y="1"/>
                    <a:pt x="3" y="6"/>
                    <a:pt x="2" y="6"/>
                  </a:cubicBezTo>
                  <a:cubicBezTo>
                    <a:pt x="2" y="6"/>
                    <a:pt x="4" y="3"/>
                    <a:pt x="3" y="2"/>
                  </a:cubicBezTo>
                  <a:cubicBezTo>
                    <a:pt x="3" y="1"/>
                    <a:pt x="4" y="3"/>
                    <a:pt x="3" y="2"/>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38" name="Freeform 469"/>
            <p:cNvSpPr/>
            <p:nvPr/>
          </p:nvSpPr>
          <p:spPr bwMode="auto">
            <a:xfrm>
              <a:off x="8791880" y="4465568"/>
              <a:ext cx="12742" cy="9557"/>
            </a:xfrm>
            <a:custGeom>
              <a:avLst/>
              <a:gdLst>
                <a:gd name="T0" fmla="*/ 1 w 3"/>
                <a:gd name="T1" fmla="*/ 2 h 2"/>
                <a:gd name="T2" fmla="*/ 2 w 3"/>
                <a:gd name="T3" fmla="*/ 0 h 2"/>
                <a:gd name="T4" fmla="*/ 1 w 3"/>
                <a:gd name="T5" fmla="*/ 2 h 2"/>
              </a:gdLst>
              <a:ahLst/>
              <a:cxnLst>
                <a:cxn ang="0">
                  <a:pos x="T0" y="T1"/>
                </a:cxn>
                <a:cxn ang="0">
                  <a:pos x="T2" y="T3"/>
                </a:cxn>
                <a:cxn ang="0">
                  <a:pos x="T4" y="T5"/>
                </a:cxn>
              </a:cxnLst>
              <a:rect l="0" t="0" r="r" b="b"/>
              <a:pathLst>
                <a:path w="3" h="2">
                  <a:moveTo>
                    <a:pt x="1" y="2"/>
                  </a:moveTo>
                  <a:cubicBezTo>
                    <a:pt x="0" y="2"/>
                    <a:pt x="1" y="0"/>
                    <a:pt x="2" y="0"/>
                  </a:cubicBezTo>
                  <a:cubicBezTo>
                    <a:pt x="3" y="0"/>
                    <a:pt x="2" y="2"/>
                    <a:pt x="1" y="2"/>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39" name="Freeform 470"/>
            <p:cNvSpPr/>
            <p:nvPr/>
          </p:nvSpPr>
          <p:spPr bwMode="auto">
            <a:xfrm>
              <a:off x="8842849" y="4526093"/>
              <a:ext cx="22299" cy="9557"/>
            </a:xfrm>
            <a:custGeom>
              <a:avLst/>
              <a:gdLst>
                <a:gd name="T0" fmla="*/ 5 w 5"/>
                <a:gd name="T1" fmla="*/ 1 h 2"/>
                <a:gd name="T2" fmla="*/ 0 w 5"/>
                <a:gd name="T3" fmla="*/ 1 h 2"/>
                <a:gd name="T4" fmla="*/ 5 w 5"/>
                <a:gd name="T5" fmla="*/ 1 h 2"/>
              </a:gdLst>
              <a:ahLst/>
              <a:cxnLst>
                <a:cxn ang="0">
                  <a:pos x="T0" y="T1"/>
                </a:cxn>
                <a:cxn ang="0">
                  <a:pos x="T2" y="T3"/>
                </a:cxn>
                <a:cxn ang="0">
                  <a:pos x="T4" y="T5"/>
                </a:cxn>
              </a:cxnLst>
              <a:rect l="0" t="0" r="r" b="b"/>
              <a:pathLst>
                <a:path w="5" h="2">
                  <a:moveTo>
                    <a:pt x="5" y="1"/>
                  </a:moveTo>
                  <a:cubicBezTo>
                    <a:pt x="5" y="0"/>
                    <a:pt x="0" y="0"/>
                    <a:pt x="0" y="1"/>
                  </a:cubicBezTo>
                  <a:cubicBezTo>
                    <a:pt x="0" y="1"/>
                    <a:pt x="5" y="2"/>
                    <a:pt x="5" y="1"/>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40" name="Freeform 471"/>
            <p:cNvSpPr/>
            <p:nvPr/>
          </p:nvSpPr>
          <p:spPr bwMode="auto">
            <a:xfrm>
              <a:off x="8847628" y="4530871"/>
              <a:ext cx="87603" cy="52562"/>
            </a:xfrm>
            <a:custGeom>
              <a:avLst/>
              <a:gdLst>
                <a:gd name="T0" fmla="*/ 10 w 19"/>
                <a:gd name="T1" fmla="*/ 1 h 11"/>
                <a:gd name="T2" fmla="*/ 4 w 19"/>
                <a:gd name="T3" fmla="*/ 3 h 11"/>
                <a:gd name="T4" fmla="*/ 3 w 19"/>
                <a:gd name="T5" fmla="*/ 4 h 11"/>
                <a:gd name="T6" fmla="*/ 1 w 19"/>
                <a:gd name="T7" fmla="*/ 3 h 11"/>
                <a:gd name="T8" fmla="*/ 3 w 19"/>
                <a:gd name="T9" fmla="*/ 6 h 11"/>
                <a:gd name="T10" fmla="*/ 6 w 19"/>
                <a:gd name="T11" fmla="*/ 7 h 11"/>
                <a:gd name="T12" fmla="*/ 9 w 19"/>
                <a:gd name="T13" fmla="*/ 10 h 11"/>
                <a:gd name="T14" fmla="*/ 14 w 19"/>
                <a:gd name="T15" fmla="*/ 10 h 11"/>
                <a:gd name="T16" fmla="*/ 18 w 19"/>
                <a:gd name="T17" fmla="*/ 5 h 11"/>
                <a:gd name="T18" fmla="*/ 15 w 19"/>
                <a:gd name="T19" fmla="*/ 2 h 11"/>
                <a:gd name="T20" fmla="*/ 10 w 19"/>
                <a:gd name="T21" fmla="*/ 1 h 11"/>
                <a:gd name="T22" fmla="*/ 10 w 19"/>
                <a:gd name="T2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1">
                  <a:moveTo>
                    <a:pt x="10" y="1"/>
                  </a:moveTo>
                  <a:cubicBezTo>
                    <a:pt x="9" y="0"/>
                    <a:pt x="5" y="2"/>
                    <a:pt x="4" y="3"/>
                  </a:cubicBezTo>
                  <a:cubicBezTo>
                    <a:pt x="3" y="3"/>
                    <a:pt x="4" y="3"/>
                    <a:pt x="3" y="4"/>
                  </a:cubicBezTo>
                  <a:cubicBezTo>
                    <a:pt x="3" y="5"/>
                    <a:pt x="2" y="3"/>
                    <a:pt x="1" y="3"/>
                  </a:cubicBezTo>
                  <a:cubicBezTo>
                    <a:pt x="0" y="3"/>
                    <a:pt x="2" y="6"/>
                    <a:pt x="3" y="6"/>
                  </a:cubicBezTo>
                  <a:cubicBezTo>
                    <a:pt x="3" y="7"/>
                    <a:pt x="5" y="7"/>
                    <a:pt x="6" y="7"/>
                  </a:cubicBezTo>
                  <a:cubicBezTo>
                    <a:pt x="8" y="7"/>
                    <a:pt x="8" y="9"/>
                    <a:pt x="9" y="10"/>
                  </a:cubicBezTo>
                  <a:cubicBezTo>
                    <a:pt x="10" y="11"/>
                    <a:pt x="13" y="10"/>
                    <a:pt x="14" y="10"/>
                  </a:cubicBezTo>
                  <a:cubicBezTo>
                    <a:pt x="18" y="10"/>
                    <a:pt x="19" y="8"/>
                    <a:pt x="18" y="5"/>
                  </a:cubicBezTo>
                  <a:cubicBezTo>
                    <a:pt x="18" y="3"/>
                    <a:pt x="17" y="2"/>
                    <a:pt x="15" y="2"/>
                  </a:cubicBezTo>
                  <a:cubicBezTo>
                    <a:pt x="14" y="2"/>
                    <a:pt x="12" y="1"/>
                    <a:pt x="10" y="1"/>
                  </a:cubicBezTo>
                  <a:cubicBezTo>
                    <a:pt x="10" y="1"/>
                    <a:pt x="11" y="1"/>
                    <a:pt x="10" y="1"/>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41" name="Freeform 472"/>
            <p:cNvSpPr/>
            <p:nvPr/>
          </p:nvSpPr>
          <p:spPr bwMode="auto">
            <a:xfrm>
              <a:off x="9263341" y="4620067"/>
              <a:ext cx="97159" cy="55747"/>
            </a:xfrm>
            <a:custGeom>
              <a:avLst/>
              <a:gdLst>
                <a:gd name="T0" fmla="*/ 0 w 21"/>
                <a:gd name="T1" fmla="*/ 8 h 12"/>
                <a:gd name="T2" fmla="*/ 6 w 21"/>
                <a:gd name="T3" fmla="*/ 8 h 12"/>
                <a:gd name="T4" fmla="*/ 9 w 21"/>
                <a:gd name="T5" fmla="*/ 7 h 12"/>
                <a:gd name="T6" fmla="*/ 13 w 21"/>
                <a:gd name="T7" fmla="*/ 7 h 12"/>
                <a:gd name="T8" fmla="*/ 14 w 21"/>
                <a:gd name="T9" fmla="*/ 5 h 12"/>
                <a:gd name="T10" fmla="*/ 17 w 21"/>
                <a:gd name="T11" fmla="*/ 3 h 12"/>
                <a:gd name="T12" fmla="*/ 20 w 21"/>
                <a:gd name="T13" fmla="*/ 4 h 12"/>
                <a:gd name="T14" fmla="*/ 18 w 21"/>
                <a:gd name="T15" fmla="*/ 7 h 12"/>
                <a:gd name="T16" fmla="*/ 11 w 21"/>
                <a:gd name="T17" fmla="*/ 11 h 12"/>
                <a:gd name="T18" fmla="*/ 0 w 21"/>
                <a:gd name="T19" fmla="*/ 8 h 12"/>
                <a:gd name="T20" fmla="*/ 0 w 21"/>
                <a:gd name="T2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2">
                  <a:moveTo>
                    <a:pt x="0" y="8"/>
                  </a:moveTo>
                  <a:cubicBezTo>
                    <a:pt x="1" y="7"/>
                    <a:pt x="5" y="8"/>
                    <a:pt x="6" y="8"/>
                  </a:cubicBezTo>
                  <a:cubicBezTo>
                    <a:pt x="7" y="8"/>
                    <a:pt x="8" y="6"/>
                    <a:pt x="9" y="7"/>
                  </a:cubicBezTo>
                  <a:cubicBezTo>
                    <a:pt x="10" y="8"/>
                    <a:pt x="12" y="8"/>
                    <a:pt x="13" y="7"/>
                  </a:cubicBezTo>
                  <a:cubicBezTo>
                    <a:pt x="13" y="6"/>
                    <a:pt x="14" y="5"/>
                    <a:pt x="14" y="5"/>
                  </a:cubicBezTo>
                  <a:cubicBezTo>
                    <a:pt x="15" y="5"/>
                    <a:pt x="17" y="5"/>
                    <a:pt x="17" y="3"/>
                  </a:cubicBezTo>
                  <a:cubicBezTo>
                    <a:pt x="17" y="0"/>
                    <a:pt x="21" y="2"/>
                    <a:pt x="20" y="4"/>
                  </a:cubicBezTo>
                  <a:cubicBezTo>
                    <a:pt x="19" y="5"/>
                    <a:pt x="18" y="7"/>
                    <a:pt x="18" y="7"/>
                  </a:cubicBezTo>
                  <a:cubicBezTo>
                    <a:pt x="15" y="8"/>
                    <a:pt x="14" y="10"/>
                    <a:pt x="11" y="11"/>
                  </a:cubicBezTo>
                  <a:cubicBezTo>
                    <a:pt x="9" y="12"/>
                    <a:pt x="0" y="11"/>
                    <a:pt x="0" y="8"/>
                  </a:cubicBezTo>
                  <a:cubicBezTo>
                    <a:pt x="0" y="7"/>
                    <a:pt x="0" y="10"/>
                    <a:pt x="0" y="8"/>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42" name="Freeform 473"/>
            <p:cNvSpPr/>
            <p:nvPr/>
          </p:nvSpPr>
          <p:spPr bwMode="auto">
            <a:xfrm>
              <a:off x="9403505" y="4648736"/>
              <a:ext cx="41412" cy="50968"/>
            </a:xfrm>
            <a:custGeom>
              <a:avLst/>
              <a:gdLst>
                <a:gd name="T0" fmla="*/ 1 w 9"/>
                <a:gd name="T1" fmla="*/ 0 h 11"/>
                <a:gd name="T2" fmla="*/ 8 w 9"/>
                <a:gd name="T3" fmla="*/ 8 h 11"/>
                <a:gd name="T4" fmla="*/ 5 w 9"/>
                <a:gd name="T5" fmla="*/ 4 h 11"/>
                <a:gd name="T6" fmla="*/ 1 w 9"/>
                <a:gd name="T7" fmla="*/ 0 h 11"/>
                <a:gd name="T8" fmla="*/ 1 w 9"/>
                <a:gd name="T9" fmla="*/ 0 h 11"/>
              </a:gdLst>
              <a:ahLst/>
              <a:cxnLst>
                <a:cxn ang="0">
                  <a:pos x="T0" y="T1"/>
                </a:cxn>
                <a:cxn ang="0">
                  <a:pos x="T2" y="T3"/>
                </a:cxn>
                <a:cxn ang="0">
                  <a:pos x="T4" y="T5"/>
                </a:cxn>
                <a:cxn ang="0">
                  <a:pos x="T6" y="T7"/>
                </a:cxn>
                <a:cxn ang="0">
                  <a:pos x="T8" y="T9"/>
                </a:cxn>
              </a:cxnLst>
              <a:rect l="0" t="0" r="r" b="b"/>
              <a:pathLst>
                <a:path w="9" h="11">
                  <a:moveTo>
                    <a:pt x="1" y="0"/>
                  </a:moveTo>
                  <a:cubicBezTo>
                    <a:pt x="0" y="1"/>
                    <a:pt x="5" y="11"/>
                    <a:pt x="8" y="8"/>
                  </a:cubicBezTo>
                  <a:cubicBezTo>
                    <a:pt x="9" y="6"/>
                    <a:pt x="6" y="4"/>
                    <a:pt x="5" y="4"/>
                  </a:cubicBezTo>
                  <a:cubicBezTo>
                    <a:pt x="4" y="3"/>
                    <a:pt x="1" y="0"/>
                    <a:pt x="1" y="0"/>
                  </a:cubicBezTo>
                  <a:cubicBezTo>
                    <a:pt x="0" y="1"/>
                    <a:pt x="2" y="0"/>
                    <a:pt x="1" y="0"/>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43" name="Freeform 474"/>
            <p:cNvSpPr/>
            <p:nvPr/>
          </p:nvSpPr>
          <p:spPr bwMode="auto">
            <a:xfrm>
              <a:off x="9524555" y="4742711"/>
              <a:ext cx="27077" cy="27077"/>
            </a:xfrm>
            <a:custGeom>
              <a:avLst/>
              <a:gdLst>
                <a:gd name="T0" fmla="*/ 6 w 6"/>
                <a:gd name="T1" fmla="*/ 4 h 6"/>
                <a:gd name="T2" fmla="*/ 1 w 6"/>
                <a:gd name="T3" fmla="*/ 2 h 6"/>
                <a:gd name="T4" fmla="*/ 6 w 6"/>
                <a:gd name="T5" fmla="*/ 4 h 6"/>
                <a:gd name="T6" fmla="*/ 6 w 6"/>
                <a:gd name="T7" fmla="*/ 4 h 6"/>
              </a:gdLst>
              <a:ahLst/>
              <a:cxnLst>
                <a:cxn ang="0">
                  <a:pos x="T0" y="T1"/>
                </a:cxn>
                <a:cxn ang="0">
                  <a:pos x="T2" y="T3"/>
                </a:cxn>
                <a:cxn ang="0">
                  <a:pos x="T4" y="T5"/>
                </a:cxn>
                <a:cxn ang="0">
                  <a:pos x="T6" y="T7"/>
                </a:cxn>
              </a:cxnLst>
              <a:rect l="0" t="0" r="r" b="b"/>
              <a:pathLst>
                <a:path w="6" h="6">
                  <a:moveTo>
                    <a:pt x="6" y="4"/>
                  </a:moveTo>
                  <a:cubicBezTo>
                    <a:pt x="6" y="2"/>
                    <a:pt x="0" y="0"/>
                    <a:pt x="1" y="2"/>
                  </a:cubicBezTo>
                  <a:cubicBezTo>
                    <a:pt x="1" y="3"/>
                    <a:pt x="6" y="5"/>
                    <a:pt x="6" y="4"/>
                  </a:cubicBezTo>
                  <a:cubicBezTo>
                    <a:pt x="6" y="3"/>
                    <a:pt x="6" y="6"/>
                    <a:pt x="6" y="4"/>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44" name="Freeform 475"/>
            <p:cNvSpPr/>
            <p:nvPr/>
          </p:nvSpPr>
          <p:spPr bwMode="auto">
            <a:xfrm>
              <a:off x="9495885" y="4699705"/>
              <a:ext cx="43005" cy="28669"/>
            </a:xfrm>
            <a:custGeom>
              <a:avLst/>
              <a:gdLst>
                <a:gd name="T0" fmla="*/ 8 w 9"/>
                <a:gd name="T1" fmla="*/ 6 h 6"/>
                <a:gd name="T2" fmla="*/ 0 w 9"/>
                <a:gd name="T3" fmla="*/ 1 h 6"/>
                <a:gd name="T4" fmla="*/ 3 w 9"/>
                <a:gd name="T5" fmla="*/ 4 h 6"/>
                <a:gd name="T6" fmla="*/ 8 w 9"/>
                <a:gd name="T7" fmla="*/ 6 h 6"/>
                <a:gd name="T8" fmla="*/ 8 w 9"/>
                <a:gd name="T9" fmla="*/ 6 h 6"/>
              </a:gdLst>
              <a:ahLst/>
              <a:cxnLst>
                <a:cxn ang="0">
                  <a:pos x="T0" y="T1"/>
                </a:cxn>
                <a:cxn ang="0">
                  <a:pos x="T2" y="T3"/>
                </a:cxn>
                <a:cxn ang="0">
                  <a:pos x="T4" y="T5"/>
                </a:cxn>
                <a:cxn ang="0">
                  <a:pos x="T6" y="T7"/>
                </a:cxn>
                <a:cxn ang="0">
                  <a:pos x="T8" y="T9"/>
                </a:cxn>
              </a:cxnLst>
              <a:rect l="0" t="0" r="r" b="b"/>
              <a:pathLst>
                <a:path w="9" h="6">
                  <a:moveTo>
                    <a:pt x="8" y="6"/>
                  </a:moveTo>
                  <a:cubicBezTo>
                    <a:pt x="6" y="5"/>
                    <a:pt x="3" y="0"/>
                    <a:pt x="0" y="1"/>
                  </a:cubicBezTo>
                  <a:cubicBezTo>
                    <a:pt x="0" y="2"/>
                    <a:pt x="3" y="3"/>
                    <a:pt x="3" y="4"/>
                  </a:cubicBezTo>
                  <a:cubicBezTo>
                    <a:pt x="5" y="4"/>
                    <a:pt x="6" y="5"/>
                    <a:pt x="8" y="6"/>
                  </a:cubicBezTo>
                  <a:cubicBezTo>
                    <a:pt x="9" y="6"/>
                    <a:pt x="6" y="5"/>
                    <a:pt x="8" y="6"/>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45" name="Freeform 476"/>
            <p:cNvSpPr/>
            <p:nvPr/>
          </p:nvSpPr>
          <p:spPr bwMode="auto">
            <a:xfrm>
              <a:off x="9454473" y="4680592"/>
              <a:ext cx="19114" cy="23893"/>
            </a:xfrm>
            <a:custGeom>
              <a:avLst/>
              <a:gdLst>
                <a:gd name="T0" fmla="*/ 4 w 4"/>
                <a:gd name="T1" fmla="*/ 4 h 5"/>
                <a:gd name="T2" fmla="*/ 0 w 4"/>
                <a:gd name="T3" fmla="*/ 0 h 5"/>
                <a:gd name="T4" fmla="*/ 4 w 4"/>
                <a:gd name="T5" fmla="*/ 4 h 5"/>
              </a:gdLst>
              <a:ahLst/>
              <a:cxnLst>
                <a:cxn ang="0">
                  <a:pos x="T0" y="T1"/>
                </a:cxn>
                <a:cxn ang="0">
                  <a:pos x="T2" y="T3"/>
                </a:cxn>
                <a:cxn ang="0">
                  <a:pos x="T4" y="T5"/>
                </a:cxn>
              </a:cxnLst>
              <a:rect l="0" t="0" r="r" b="b"/>
              <a:pathLst>
                <a:path w="4" h="5">
                  <a:moveTo>
                    <a:pt x="4" y="4"/>
                  </a:moveTo>
                  <a:cubicBezTo>
                    <a:pt x="4" y="2"/>
                    <a:pt x="0" y="0"/>
                    <a:pt x="0" y="0"/>
                  </a:cubicBezTo>
                  <a:cubicBezTo>
                    <a:pt x="0" y="1"/>
                    <a:pt x="4" y="5"/>
                    <a:pt x="4" y="4"/>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46" name="Freeform 477"/>
            <p:cNvSpPr/>
            <p:nvPr/>
          </p:nvSpPr>
          <p:spPr bwMode="auto">
            <a:xfrm>
              <a:off x="9626492" y="5008703"/>
              <a:ext cx="74859" cy="55747"/>
            </a:xfrm>
            <a:custGeom>
              <a:avLst/>
              <a:gdLst>
                <a:gd name="T0" fmla="*/ 15 w 16"/>
                <a:gd name="T1" fmla="*/ 11 h 12"/>
                <a:gd name="T2" fmla="*/ 2 w 16"/>
                <a:gd name="T3" fmla="*/ 0 h 12"/>
                <a:gd name="T4" fmla="*/ 15 w 16"/>
                <a:gd name="T5" fmla="*/ 11 h 12"/>
              </a:gdLst>
              <a:ahLst/>
              <a:cxnLst>
                <a:cxn ang="0">
                  <a:pos x="T0" y="T1"/>
                </a:cxn>
                <a:cxn ang="0">
                  <a:pos x="T2" y="T3"/>
                </a:cxn>
                <a:cxn ang="0">
                  <a:pos x="T4" y="T5"/>
                </a:cxn>
              </a:cxnLst>
              <a:rect l="0" t="0" r="r" b="b"/>
              <a:pathLst>
                <a:path w="16" h="12">
                  <a:moveTo>
                    <a:pt x="15" y="11"/>
                  </a:moveTo>
                  <a:cubicBezTo>
                    <a:pt x="16" y="12"/>
                    <a:pt x="3" y="0"/>
                    <a:pt x="2" y="0"/>
                  </a:cubicBezTo>
                  <a:cubicBezTo>
                    <a:pt x="0" y="0"/>
                    <a:pt x="7" y="9"/>
                    <a:pt x="15" y="11"/>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47" name="Freeform 482"/>
            <p:cNvSpPr/>
            <p:nvPr/>
          </p:nvSpPr>
          <p:spPr bwMode="auto">
            <a:xfrm>
              <a:off x="9174145" y="5532726"/>
              <a:ext cx="89196" cy="84417"/>
            </a:xfrm>
            <a:custGeom>
              <a:avLst/>
              <a:gdLst>
                <a:gd name="T0" fmla="*/ 0 w 19"/>
                <a:gd name="T1" fmla="*/ 2 h 18"/>
                <a:gd name="T2" fmla="*/ 2 w 19"/>
                <a:gd name="T3" fmla="*/ 7 h 18"/>
                <a:gd name="T4" fmla="*/ 4 w 19"/>
                <a:gd name="T5" fmla="*/ 10 h 18"/>
                <a:gd name="T6" fmla="*/ 3 w 19"/>
                <a:gd name="T7" fmla="*/ 12 h 18"/>
                <a:gd name="T8" fmla="*/ 9 w 19"/>
                <a:gd name="T9" fmla="*/ 18 h 18"/>
                <a:gd name="T10" fmla="*/ 12 w 19"/>
                <a:gd name="T11" fmla="*/ 15 h 18"/>
                <a:gd name="T12" fmla="*/ 13 w 19"/>
                <a:gd name="T13" fmla="*/ 17 h 18"/>
                <a:gd name="T14" fmla="*/ 14 w 19"/>
                <a:gd name="T15" fmla="*/ 14 h 18"/>
                <a:gd name="T16" fmla="*/ 16 w 19"/>
                <a:gd name="T17" fmla="*/ 15 h 18"/>
                <a:gd name="T18" fmla="*/ 18 w 19"/>
                <a:gd name="T19" fmla="*/ 7 h 18"/>
                <a:gd name="T20" fmla="*/ 16 w 19"/>
                <a:gd name="T21" fmla="*/ 1 h 18"/>
                <a:gd name="T22" fmla="*/ 7 w 19"/>
                <a:gd name="T23" fmla="*/ 3 h 18"/>
                <a:gd name="T24" fmla="*/ 0 w 19"/>
                <a:gd name="T25" fmla="*/ 2 h 18"/>
                <a:gd name="T26" fmla="*/ 0 w 19"/>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8">
                  <a:moveTo>
                    <a:pt x="0" y="2"/>
                  </a:moveTo>
                  <a:cubicBezTo>
                    <a:pt x="0" y="3"/>
                    <a:pt x="2" y="6"/>
                    <a:pt x="2" y="7"/>
                  </a:cubicBezTo>
                  <a:cubicBezTo>
                    <a:pt x="3" y="8"/>
                    <a:pt x="4" y="9"/>
                    <a:pt x="4" y="10"/>
                  </a:cubicBezTo>
                  <a:cubicBezTo>
                    <a:pt x="4" y="11"/>
                    <a:pt x="3" y="11"/>
                    <a:pt x="3" y="12"/>
                  </a:cubicBezTo>
                  <a:cubicBezTo>
                    <a:pt x="4" y="15"/>
                    <a:pt x="7" y="17"/>
                    <a:pt x="9" y="18"/>
                  </a:cubicBezTo>
                  <a:cubicBezTo>
                    <a:pt x="11" y="18"/>
                    <a:pt x="11" y="16"/>
                    <a:pt x="12" y="15"/>
                  </a:cubicBezTo>
                  <a:cubicBezTo>
                    <a:pt x="12" y="15"/>
                    <a:pt x="13" y="17"/>
                    <a:pt x="13" y="17"/>
                  </a:cubicBezTo>
                  <a:cubicBezTo>
                    <a:pt x="13" y="16"/>
                    <a:pt x="13" y="14"/>
                    <a:pt x="14" y="14"/>
                  </a:cubicBezTo>
                  <a:cubicBezTo>
                    <a:pt x="15" y="13"/>
                    <a:pt x="15" y="15"/>
                    <a:pt x="16" y="15"/>
                  </a:cubicBezTo>
                  <a:cubicBezTo>
                    <a:pt x="15" y="15"/>
                    <a:pt x="18" y="8"/>
                    <a:pt x="18" y="7"/>
                  </a:cubicBezTo>
                  <a:cubicBezTo>
                    <a:pt x="18" y="6"/>
                    <a:pt x="19" y="0"/>
                    <a:pt x="16" y="1"/>
                  </a:cubicBezTo>
                  <a:cubicBezTo>
                    <a:pt x="13" y="2"/>
                    <a:pt x="10" y="4"/>
                    <a:pt x="7" y="3"/>
                  </a:cubicBezTo>
                  <a:cubicBezTo>
                    <a:pt x="6" y="3"/>
                    <a:pt x="1" y="0"/>
                    <a:pt x="0" y="2"/>
                  </a:cubicBezTo>
                  <a:cubicBezTo>
                    <a:pt x="0" y="3"/>
                    <a:pt x="1" y="0"/>
                    <a:pt x="0" y="2"/>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48" name="Freeform 483"/>
            <p:cNvSpPr/>
            <p:nvPr/>
          </p:nvSpPr>
          <p:spPr bwMode="auto">
            <a:xfrm>
              <a:off x="9244227" y="5508835"/>
              <a:ext cx="14335" cy="23893"/>
            </a:xfrm>
            <a:custGeom>
              <a:avLst/>
              <a:gdLst>
                <a:gd name="T0" fmla="*/ 3 w 3"/>
                <a:gd name="T1" fmla="*/ 4 h 5"/>
                <a:gd name="T2" fmla="*/ 1 w 3"/>
                <a:gd name="T3" fmla="*/ 0 h 5"/>
                <a:gd name="T4" fmla="*/ 3 w 3"/>
                <a:gd name="T5" fmla="*/ 4 h 5"/>
              </a:gdLst>
              <a:ahLst/>
              <a:cxnLst>
                <a:cxn ang="0">
                  <a:pos x="T0" y="T1"/>
                </a:cxn>
                <a:cxn ang="0">
                  <a:pos x="T2" y="T3"/>
                </a:cxn>
                <a:cxn ang="0">
                  <a:pos x="T4" y="T5"/>
                </a:cxn>
              </a:cxnLst>
              <a:rect l="0" t="0" r="r" b="b"/>
              <a:pathLst>
                <a:path w="3" h="5">
                  <a:moveTo>
                    <a:pt x="3" y="4"/>
                  </a:moveTo>
                  <a:cubicBezTo>
                    <a:pt x="3" y="5"/>
                    <a:pt x="0" y="1"/>
                    <a:pt x="1" y="0"/>
                  </a:cubicBezTo>
                  <a:cubicBezTo>
                    <a:pt x="2" y="0"/>
                    <a:pt x="3" y="1"/>
                    <a:pt x="3" y="4"/>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49" name="Freeform 484"/>
            <p:cNvSpPr/>
            <p:nvPr/>
          </p:nvSpPr>
          <p:spPr bwMode="auto">
            <a:xfrm>
              <a:off x="9150254" y="5508835"/>
              <a:ext cx="9557" cy="9557"/>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0"/>
                    <a:pt x="1" y="0"/>
                  </a:cubicBezTo>
                  <a:cubicBezTo>
                    <a:pt x="2" y="0"/>
                    <a:pt x="2" y="2"/>
                    <a:pt x="1" y="2"/>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50" name="Freeform 486"/>
            <p:cNvSpPr/>
            <p:nvPr/>
          </p:nvSpPr>
          <p:spPr bwMode="auto">
            <a:xfrm>
              <a:off x="6834362" y="4803236"/>
              <a:ext cx="168834" cy="326518"/>
            </a:xfrm>
            <a:custGeom>
              <a:avLst/>
              <a:gdLst>
                <a:gd name="T0" fmla="*/ 31 w 36"/>
                <a:gd name="T1" fmla="*/ 2 h 70"/>
                <a:gd name="T2" fmla="*/ 29 w 36"/>
                <a:gd name="T3" fmla="*/ 0 h 70"/>
                <a:gd name="T4" fmla="*/ 28 w 36"/>
                <a:gd name="T5" fmla="*/ 3 h 70"/>
                <a:gd name="T6" fmla="*/ 26 w 36"/>
                <a:gd name="T7" fmla="*/ 8 h 70"/>
                <a:gd name="T8" fmla="*/ 23 w 36"/>
                <a:gd name="T9" fmla="*/ 8 h 70"/>
                <a:gd name="T10" fmla="*/ 23 w 36"/>
                <a:gd name="T11" fmla="*/ 10 h 70"/>
                <a:gd name="T12" fmla="*/ 22 w 36"/>
                <a:gd name="T13" fmla="*/ 12 h 70"/>
                <a:gd name="T14" fmla="*/ 23 w 36"/>
                <a:gd name="T15" fmla="*/ 13 h 70"/>
                <a:gd name="T16" fmla="*/ 21 w 36"/>
                <a:gd name="T17" fmla="*/ 14 h 70"/>
                <a:gd name="T18" fmla="*/ 19 w 36"/>
                <a:gd name="T19" fmla="*/ 16 h 70"/>
                <a:gd name="T20" fmla="*/ 15 w 36"/>
                <a:gd name="T21" fmla="*/ 18 h 70"/>
                <a:gd name="T22" fmla="*/ 15 w 36"/>
                <a:gd name="T23" fmla="*/ 19 h 70"/>
                <a:gd name="T24" fmla="*/ 13 w 36"/>
                <a:gd name="T25" fmla="*/ 19 h 70"/>
                <a:gd name="T26" fmla="*/ 8 w 36"/>
                <a:gd name="T27" fmla="*/ 21 h 70"/>
                <a:gd name="T28" fmla="*/ 6 w 36"/>
                <a:gd name="T29" fmla="*/ 21 h 70"/>
                <a:gd name="T30" fmla="*/ 4 w 36"/>
                <a:gd name="T31" fmla="*/ 27 h 70"/>
                <a:gd name="T32" fmla="*/ 4 w 36"/>
                <a:gd name="T33" fmla="*/ 44 h 70"/>
                <a:gd name="T34" fmla="*/ 0 w 36"/>
                <a:gd name="T35" fmla="*/ 51 h 70"/>
                <a:gd name="T36" fmla="*/ 0 w 36"/>
                <a:gd name="T37" fmla="*/ 55 h 70"/>
                <a:gd name="T38" fmla="*/ 2 w 36"/>
                <a:gd name="T39" fmla="*/ 59 h 70"/>
                <a:gd name="T40" fmla="*/ 5 w 36"/>
                <a:gd name="T41" fmla="*/ 68 h 70"/>
                <a:gd name="T42" fmla="*/ 16 w 36"/>
                <a:gd name="T43" fmla="*/ 68 h 70"/>
                <a:gd name="T44" fmla="*/ 24 w 36"/>
                <a:gd name="T45" fmla="*/ 50 h 70"/>
                <a:gd name="T46" fmla="*/ 31 w 36"/>
                <a:gd name="T47" fmla="*/ 30 h 70"/>
                <a:gd name="T48" fmla="*/ 32 w 36"/>
                <a:gd name="T49" fmla="*/ 23 h 70"/>
                <a:gd name="T50" fmla="*/ 34 w 36"/>
                <a:gd name="T51" fmla="*/ 19 h 70"/>
                <a:gd name="T52" fmla="*/ 36 w 36"/>
                <a:gd name="T53" fmla="*/ 17 h 70"/>
                <a:gd name="T54" fmla="*/ 35 w 36"/>
                <a:gd name="T55" fmla="*/ 11 h 70"/>
                <a:gd name="T56" fmla="*/ 31 w 36"/>
                <a:gd name="T57" fmla="*/ 2 h 70"/>
                <a:gd name="T58" fmla="*/ 31 w 36"/>
                <a:gd name="T59" fmla="*/ 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70">
                  <a:moveTo>
                    <a:pt x="31" y="2"/>
                  </a:moveTo>
                  <a:cubicBezTo>
                    <a:pt x="31" y="2"/>
                    <a:pt x="30" y="0"/>
                    <a:pt x="29" y="0"/>
                  </a:cubicBezTo>
                  <a:cubicBezTo>
                    <a:pt x="29" y="1"/>
                    <a:pt x="28" y="2"/>
                    <a:pt x="28" y="3"/>
                  </a:cubicBezTo>
                  <a:cubicBezTo>
                    <a:pt x="27" y="5"/>
                    <a:pt x="27" y="6"/>
                    <a:pt x="26" y="8"/>
                  </a:cubicBezTo>
                  <a:cubicBezTo>
                    <a:pt x="25" y="9"/>
                    <a:pt x="24" y="8"/>
                    <a:pt x="23" y="8"/>
                  </a:cubicBezTo>
                  <a:cubicBezTo>
                    <a:pt x="23" y="8"/>
                    <a:pt x="24" y="9"/>
                    <a:pt x="23" y="10"/>
                  </a:cubicBezTo>
                  <a:cubicBezTo>
                    <a:pt x="23" y="11"/>
                    <a:pt x="22" y="11"/>
                    <a:pt x="22" y="12"/>
                  </a:cubicBezTo>
                  <a:cubicBezTo>
                    <a:pt x="22" y="12"/>
                    <a:pt x="23" y="13"/>
                    <a:pt x="23" y="13"/>
                  </a:cubicBezTo>
                  <a:cubicBezTo>
                    <a:pt x="23" y="14"/>
                    <a:pt x="22" y="13"/>
                    <a:pt x="21" y="14"/>
                  </a:cubicBezTo>
                  <a:cubicBezTo>
                    <a:pt x="20" y="14"/>
                    <a:pt x="20" y="15"/>
                    <a:pt x="19" y="16"/>
                  </a:cubicBezTo>
                  <a:cubicBezTo>
                    <a:pt x="18" y="17"/>
                    <a:pt x="17" y="17"/>
                    <a:pt x="15" y="18"/>
                  </a:cubicBezTo>
                  <a:cubicBezTo>
                    <a:pt x="14" y="18"/>
                    <a:pt x="16" y="19"/>
                    <a:pt x="15" y="19"/>
                  </a:cubicBezTo>
                  <a:cubicBezTo>
                    <a:pt x="15" y="20"/>
                    <a:pt x="13" y="18"/>
                    <a:pt x="13" y="19"/>
                  </a:cubicBezTo>
                  <a:cubicBezTo>
                    <a:pt x="11" y="20"/>
                    <a:pt x="10" y="20"/>
                    <a:pt x="8" y="21"/>
                  </a:cubicBezTo>
                  <a:cubicBezTo>
                    <a:pt x="7" y="21"/>
                    <a:pt x="6" y="20"/>
                    <a:pt x="6" y="21"/>
                  </a:cubicBezTo>
                  <a:cubicBezTo>
                    <a:pt x="5" y="23"/>
                    <a:pt x="5" y="25"/>
                    <a:pt x="4" y="27"/>
                  </a:cubicBezTo>
                  <a:cubicBezTo>
                    <a:pt x="3" y="32"/>
                    <a:pt x="8" y="39"/>
                    <a:pt x="4" y="44"/>
                  </a:cubicBezTo>
                  <a:cubicBezTo>
                    <a:pt x="3" y="46"/>
                    <a:pt x="1" y="48"/>
                    <a:pt x="0" y="51"/>
                  </a:cubicBezTo>
                  <a:cubicBezTo>
                    <a:pt x="0" y="52"/>
                    <a:pt x="0" y="54"/>
                    <a:pt x="0" y="55"/>
                  </a:cubicBezTo>
                  <a:cubicBezTo>
                    <a:pt x="1" y="56"/>
                    <a:pt x="3" y="57"/>
                    <a:pt x="2" y="59"/>
                  </a:cubicBezTo>
                  <a:cubicBezTo>
                    <a:pt x="1" y="62"/>
                    <a:pt x="2" y="66"/>
                    <a:pt x="5" y="68"/>
                  </a:cubicBezTo>
                  <a:cubicBezTo>
                    <a:pt x="8" y="70"/>
                    <a:pt x="11" y="70"/>
                    <a:pt x="16" y="68"/>
                  </a:cubicBezTo>
                  <a:cubicBezTo>
                    <a:pt x="21" y="66"/>
                    <a:pt x="22" y="55"/>
                    <a:pt x="24" y="50"/>
                  </a:cubicBezTo>
                  <a:cubicBezTo>
                    <a:pt x="26" y="43"/>
                    <a:pt x="29" y="37"/>
                    <a:pt x="31" y="30"/>
                  </a:cubicBezTo>
                  <a:cubicBezTo>
                    <a:pt x="31" y="28"/>
                    <a:pt x="31" y="25"/>
                    <a:pt x="32" y="23"/>
                  </a:cubicBezTo>
                  <a:cubicBezTo>
                    <a:pt x="33" y="22"/>
                    <a:pt x="31" y="14"/>
                    <a:pt x="34" y="19"/>
                  </a:cubicBezTo>
                  <a:cubicBezTo>
                    <a:pt x="35" y="20"/>
                    <a:pt x="35" y="18"/>
                    <a:pt x="36" y="17"/>
                  </a:cubicBezTo>
                  <a:cubicBezTo>
                    <a:pt x="36" y="15"/>
                    <a:pt x="35" y="13"/>
                    <a:pt x="35" y="11"/>
                  </a:cubicBezTo>
                  <a:cubicBezTo>
                    <a:pt x="34" y="9"/>
                    <a:pt x="33" y="4"/>
                    <a:pt x="31" y="2"/>
                  </a:cubicBezTo>
                  <a:cubicBezTo>
                    <a:pt x="30" y="1"/>
                    <a:pt x="32" y="2"/>
                    <a:pt x="31" y="2"/>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51" name="Freeform 489"/>
            <p:cNvSpPr/>
            <p:nvPr/>
          </p:nvSpPr>
          <p:spPr bwMode="auto">
            <a:xfrm>
              <a:off x="7474656" y="2383813"/>
              <a:ext cx="41412" cy="23893"/>
            </a:xfrm>
            <a:custGeom>
              <a:avLst/>
              <a:gdLst>
                <a:gd name="T0" fmla="*/ 9 w 9"/>
                <a:gd name="T1" fmla="*/ 3 h 5"/>
                <a:gd name="T2" fmla="*/ 4 w 9"/>
                <a:gd name="T3" fmla="*/ 5 h 5"/>
                <a:gd name="T4" fmla="*/ 1 w 9"/>
                <a:gd name="T5" fmla="*/ 1 h 5"/>
                <a:gd name="T6" fmla="*/ 6 w 9"/>
                <a:gd name="T7" fmla="*/ 1 h 5"/>
                <a:gd name="T8" fmla="*/ 9 w 9"/>
                <a:gd name="T9" fmla="*/ 3 h 5"/>
              </a:gdLst>
              <a:ahLst/>
              <a:cxnLst>
                <a:cxn ang="0">
                  <a:pos x="T0" y="T1"/>
                </a:cxn>
                <a:cxn ang="0">
                  <a:pos x="T2" y="T3"/>
                </a:cxn>
                <a:cxn ang="0">
                  <a:pos x="T4" y="T5"/>
                </a:cxn>
                <a:cxn ang="0">
                  <a:pos x="T6" y="T7"/>
                </a:cxn>
                <a:cxn ang="0">
                  <a:pos x="T8" y="T9"/>
                </a:cxn>
              </a:cxnLst>
              <a:rect l="0" t="0" r="r" b="b"/>
              <a:pathLst>
                <a:path w="9" h="5">
                  <a:moveTo>
                    <a:pt x="9" y="3"/>
                  </a:moveTo>
                  <a:cubicBezTo>
                    <a:pt x="7" y="4"/>
                    <a:pt x="6" y="4"/>
                    <a:pt x="4" y="5"/>
                  </a:cubicBezTo>
                  <a:cubicBezTo>
                    <a:pt x="2" y="5"/>
                    <a:pt x="0" y="3"/>
                    <a:pt x="1" y="1"/>
                  </a:cubicBezTo>
                  <a:cubicBezTo>
                    <a:pt x="1" y="0"/>
                    <a:pt x="5" y="0"/>
                    <a:pt x="6" y="1"/>
                  </a:cubicBezTo>
                  <a:cubicBezTo>
                    <a:pt x="7" y="1"/>
                    <a:pt x="8" y="3"/>
                    <a:pt x="9" y="3"/>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52" name="Freeform 490"/>
            <p:cNvSpPr/>
            <p:nvPr/>
          </p:nvSpPr>
          <p:spPr bwMode="auto">
            <a:xfrm>
              <a:off x="8408021" y="2337622"/>
              <a:ext cx="46190" cy="22299"/>
            </a:xfrm>
            <a:custGeom>
              <a:avLst/>
              <a:gdLst>
                <a:gd name="T0" fmla="*/ 6 w 10"/>
                <a:gd name="T1" fmla="*/ 5 h 5"/>
                <a:gd name="T2" fmla="*/ 1 w 10"/>
                <a:gd name="T3" fmla="*/ 4 h 5"/>
                <a:gd name="T4" fmla="*/ 4 w 10"/>
                <a:gd name="T5" fmla="*/ 1 h 5"/>
                <a:gd name="T6" fmla="*/ 9 w 10"/>
                <a:gd name="T7" fmla="*/ 1 h 5"/>
                <a:gd name="T8" fmla="*/ 6 w 10"/>
                <a:gd name="T9" fmla="*/ 5 h 5"/>
                <a:gd name="T10" fmla="*/ 6 w 10"/>
                <a:gd name="T11" fmla="*/ 5 h 5"/>
              </a:gdLst>
              <a:ahLst/>
              <a:cxnLst>
                <a:cxn ang="0">
                  <a:pos x="T0" y="T1"/>
                </a:cxn>
                <a:cxn ang="0">
                  <a:pos x="T2" y="T3"/>
                </a:cxn>
                <a:cxn ang="0">
                  <a:pos x="T4" y="T5"/>
                </a:cxn>
                <a:cxn ang="0">
                  <a:pos x="T6" y="T7"/>
                </a:cxn>
                <a:cxn ang="0">
                  <a:pos x="T8" y="T9"/>
                </a:cxn>
                <a:cxn ang="0">
                  <a:pos x="T10" y="T11"/>
                </a:cxn>
              </a:cxnLst>
              <a:rect l="0" t="0" r="r" b="b"/>
              <a:pathLst>
                <a:path w="10" h="5">
                  <a:moveTo>
                    <a:pt x="6" y="5"/>
                  </a:moveTo>
                  <a:cubicBezTo>
                    <a:pt x="4" y="5"/>
                    <a:pt x="2" y="4"/>
                    <a:pt x="1" y="4"/>
                  </a:cubicBezTo>
                  <a:cubicBezTo>
                    <a:pt x="0" y="3"/>
                    <a:pt x="3" y="1"/>
                    <a:pt x="4" y="1"/>
                  </a:cubicBezTo>
                  <a:cubicBezTo>
                    <a:pt x="5" y="0"/>
                    <a:pt x="8" y="0"/>
                    <a:pt x="9" y="1"/>
                  </a:cubicBezTo>
                  <a:cubicBezTo>
                    <a:pt x="10" y="2"/>
                    <a:pt x="7" y="5"/>
                    <a:pt x="6" y="5"/>
                  </a:cubicBezTo>
                  <a:cubicBezTo>
                    <a:pt x="4" y="5"/>
                    <a:pt x="6" y="5"/>
                    <a:pt x="6" y="5"/>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53" name="Freeform 492"/>
            <p:cNvSpPr/>
            <p:nvPr/>
          </p:nvSpPr>
          <p:spPr bwMode="auto">
            <a:xfrm>
              <a:off x="7675346" y="2402927"/>
              <a:ext cx="27077" cy="19114"/>
            </a:xfrm>
            <a:custGeom>
              <a:avLst/>
              <a:gdLst>
                <a:gd name="T0" fmla="*/ 5 w 6"/>
                <a:gd name="T1" fmla="*/ 4 h 4"/>
                <a:gd name="T2" fmla="*/ 2 w 6"/>
                <a:gd name="T3" fmla="*/ 1 h 4"/>
                <a:gd name="T4" fmla="*/ 5 w 6"/>
                <a:gd name="T5" fmla="*/ 4 h 4"/>
              </a:gdLst>
              <a:ahLst/>
              <a:cxnLst>
                <a:cxn ang="0">
                  <a:pos x="T0" y="T1"/>
                </a:cxn>
                <a:cxn ang="0">
                  <a:pos x="T2" y="T3"/>
                </a:cxn>
                <a:cxn ang="0">
                  <a:pos x="T4" y="T5"/>
                </a:cxn>
              </a:cxnLst>
              <a:rect l="0" t="0" r="r" b="b"/>
              <a:pathLst>
                <a:path w="6" h="4">
                  <a:moveTo>
                    <a:pt x="5" y="4"/>
                  </a:moveTo>
                  <a:cubicBezTo>
                    <a:pt x="4" y="4"/>
                    <a:pt x="0" y="3"/>
                    <a:pt x="2" y="1"/>
                  </a:cubicBezTo>
                  <a:cubicBezTo>
                    <a:pt x="5" y="0"/>
                    <a:pt x="6" y="4"/>
                    <a:pt x="5" y="4"/>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54" name="Freeform 493"/>
            <p:cNvSpPr/>
            <p:nvPr/>
          </p:nvSpPr>
          <p:spPr bwMode="auto">
            <a:xfrm>
              <a:off x="6050716" y="3446193"/>
              <a:ext cx="27077" cy="50968"/>
            </a:xfrm>
            <a:custGeom>
              <a:avLst/>
              <a:gdLst>
                <a:gd name="T0" fmla="*/ 5 w 6"/>
                <a:gd name="T1" fmla="*/ 1 h 11"/>
                <a:gd name="T2" fmla="*/ 5 w 6"/>
                <a:gd name="T3" fmla="*/ 7 h 11"/>
                <a:gd name="T4" fmla="*/ 3 w 6"/>
                <a:gd name="T5" fmla="*/ 10 h 11"/>
                <a:gd name="T6" fmla="*/ 1 w 6"/>
                <a:gd name="T7" fmla="*/ 4 h 11"/>
                <a:gd name="T8" fmla="*/ 5 w 6"/>
                <a:gd name="T9" fmla="*/ 1 h 11"/>
                <a:gd name="T10" fmla="*/ 5 w 6"/>
                <a:gd name="T11" fmla="*/ 1 h 11"/>
              </a:gdLst>
              <a:ahLst/>
              <a:cxnLst>
                <a:cxn ang="0">
                  <a:pos x="T0" y="T1"/>
                </a:cxn>
                <a:cxn ang="0">
                  <a:pos x="T2" y="T3"/>
                </a:cxn>
                <a:cxn ang="0">
                  <a:pos x="T4" y="T5"/>
                </a:cxn>
                <a:cxn ang="0">
                  <a:pos x="T6" y="T7"/>
                </a:cxn>
                <a:cxn ang="0">
                  <a:pos x="T8" y="T9"/>
                </a:cxn>
                <a:cxn ang="0">
                  <a:pos x="T10" y="T11"/>
                </a:cxn>
              </a:cxnLst>
              <a:rect l="0" t="0" r="r" b="b"/>
              <a:pathLst>
                <a:path w="6" h="11">
                  <a:moveTo>
                    <a:pt x="5" y="1"/>
                  </a:moveTo>
                  <a:cubicBezTo>
                    <a:pt x="5" y="3"/>
                    <a:pt x="6" y="5"/>
                    <a:pt x="5" y="7"/>
                  </a:cubicBezTo>
                  <a:cubicBezTo>
                    <a:pt x="4" y="8"/>
                    <a:pt x="5" y="11"/>
                    <a:pt x="3" y="10"/>
                  </a:cubicBezTo>
                  <a:cubicBezTo>
                    <a:pt x="1" y="8"/>
                    <a:pt x="0" y="6"/>
                    <a:pt x="1" y="4"/>
                  </a:cubicBezTo>
                  <a:cubicBezTo>
                    <a:pt x="1" y="3"/>
                    <a:pt x="5" y="0"/>
                    <a:pt x="5" y="1"/>
                  </a:cubicBezTo>
                  <a:cubicBezTo>
                    <a:pt x="5" y="2"/>
                    <a:pt x="5" y="0"/>
                    <a:pt x="5" y="1"/>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55" name="Freeform 494"/>
            <p:cNvSpPr/>
            <p:nvPr/>
          </p:nvSpPr>
          <p:spPr bwMode="auto">
            <a:xfrm>
              <a:off x="6041160" y="3492384"/>
              <a:ext cx="41412" cy="70082"/>
            </a:xfrm>
            <a:custGeom>
              <a:avLst/>
              <a:gdLst>
                <a:gd name="T0" fmla="*/ 7 w 9"/>
                <a:gd name="T1" fmla="*/ 3 h 15"/>
                <a:gd name="T2" fmla="*/ 5 w 9"/>
                <a:gd name="T3" fmla="*/ 2 h 15"/>
                <a:gd name="T4" fmla="*/ 0 w 9"/>
                <a:gd name="T5" fmla="*/ 2 h 15"/>
                <a:gd name="T6" fmla="*/ 1 w 9"/>
                <a:gd name="T7" fmla="*/ 8 h 15"/>
                <a:gd name="T8" fmla="*/ 2 w 9"/>
                <a:gd name="T9" fmla="*/ 13 h 15"/>
                <a:gd name="T10" fmla="*/ 4 w 9"/>
                <a:gd name="T11" fmla="*/ 14 h 15"/>
                <a:gd name="T12" fmla="*/ 8 w 9"/>
                <a:gd name="T13" fmla="*/ 10 h 15"/>
                <a:gd name="T14" fmla="*/ 7 w 9"/>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5">
                  <a:moveTo>
                    <a:pt x="7" y="3"/>
                  </a:moveTo>
                  <a:cubicBezTo>
                    <a:pt x="6" y="3"/>
                    <a:pt x="7" y="0"/>
                    <a:pt x="5" y="2"/>
                  </a:cubicBezTo>
                  <a:cubicBezTo>
                    <a:pt x="2" y="4"/>
                    <a:pt x="3" y="4"/>
                    <a:pt x="0" y="2"/>
                  </a:cubicBezTo>
                  <a:cubicBezTo>
                    <a:pt x="0" y="2"/>
                    <a:pt x="1" y="8"/>
                    <a:pt x="1" y="8"/>
                  </a:cubicBezTo>
                  <a:cubicBezTo>
                    <a:pt x="2" y="10"/>
                    <a:pt x="2" y="11"/>
                    <a:pt x="2" y="13"/>
                  </a:cubicBezTo>
                  <a:cubicBezTo>
                    <a:pt x="2" y="14"/>
                    <a:pt x="2" y="15"/>
                    <a:pt x="4" y="14"/>
                  </a:cubicBezTo>
                  <a:cubicBezTo>
                    <a:pt x="6" y="13"/>
                    <a:pt x="8" y="13"/>
                    <a:pt x="8" y="10"/>
                  </a:cubicBezTo>
                  <a:cubicBezTo>
                    <a:pt x="8" y="9"/>
                    <a:pt x="9" y="3"/>
                    <a:pt x="7" y="3"/>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56" name="Freeform 496"/>
            <p:cNvSpPr/>
            <p:nvPr/>
          </p:nvSpPr>
          <p:spPr bwMode="auto">
            <a:xfrm>
              <a:off x="6582703" y="3642104"/>
              <a:ext cx="60525" cy="33448"/>
            </a:xfrm>
            <a:custGeom>
              <a:avLst/>
              <a:gdLst>
                <a:gd name="T0" fmla="*/ 12 w 13"/>
                <a:gd name="T1" fmla="*/ 1 h 7"/>
                <a:gd name="T2" fmla="*/ 10 w 13"/>
                <a:gd name="T3" fmla="*/ 2 h 7"/>
                <a:gd name="T4" fmla="*/ 10 w 13"/>
                <a:gd name="T5" fmla="*/ 5 h 7"/>
                <a:gd name="T6" fmla="*/ 6 w 13"/>
                <a:gd name="T7" fmla="*/ 6 h 7"/>
                <a:gd name="T8" fmla="*/ 2 w 13"/>
                <a:gd name="T9" fmla="*/ 6 h 7"/>
                <a:gd name="T10" fmla="*/ 5 w 13"/>
                <a:gd name="T11" fmla="*/ 3 h 7"/>
                <a:gd name="T12" fmla="*/ 12 w 13"/>
                <a:gd name="T13" fmla="*/ 1 h 7"/>
                <a:gd name="T14" fmla="*/ 12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12" y="1"/>
                  </a:moveTo>
                  <a:cubicBezTo>
                    <a:pt x="12" y="1"/>
                    <a:pt x="10" y="2"/>
                    <a:pt x="10" y="2"/>
                  </a:cubicBezTo>
                  <a:cubicBezTo>
                    <a:pt x="9" y="3"/>
                    <a:pt x="10" y="5"/>
                    <a:pt x="10" y="5"/>
                  </a:cubicBezTo>
                  <a:cubicBezTo>
                    <a:pt x="9" y="5"/>
                    <a:pt x="7" y="5"/>
                    <a:pt x="6" y="6"/>
                  </a:cubicBezTo>
                  <a:cubicBezTo>
                    <a:pt x="4" y="7"/>
                    <a:pt x="3" y="7"/>
                    <a:pt x="2" y="6"/>
                  </a:cubicBezTo>
                  <a:cubicBezTo>
                    <a:pt x="0" y="4"/>
                    <a:pt x="4" y="3"/>
                    <a:pt x="5" y="3"/>
                  </a:cubicBezTo>
                  <a:cubicBezTo>
                    <a:pt x="7" y="3"/>
                    <a:pt x="10" y="2"/>
                    <a:pt x="12" y="1"/>
                  </a:cubicBezTo>
                  <a:cubicBezTo>
                    <a:pt x="13" y="0"/>
                    <a:pt x="11" y="2"/>
                    <a:pt x="12" y="1"/>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57" name="Freeform 497"/>
            <p:cNvSpPr/>
            <p:nvPr/>
          </p:nvSpPr>
          <p:spPr bwMode="auto">
            <a:xfrm>
              <a:off x="6382015" y="3646882"/>
              <a:ext cx="70082" cy="19114"/>
            </a:xfrm>
            <a:custGeom>
              <a:avLst/>
              <a:gdLst>
                <a:gd name="T0" fmla="*/ 8 w 15"/>
                <a:gd name="T1" fmla="*/ 4 h 4"/>
                <a:gd name="T2" fmla="*/ 1 w 15"/>
                <a:gd name="T3" fmla="*/ 1 h 4"/>
                <a:gd name="T4" fmla="*/ 7 w 15"/>
                <a:gd name="T5" fmla="*/ 1 h 4"/>
                <a:gd name="T6" fmla="*/ 15 w 15"/>
                <a:gd name="T7" fmla="*/ 2 h 4"/>
                <a:gd name="T8" fmla="*/ 13 w 15"/>
                <a:gd name="T9" fmla="*/ 3 h 4"/>
                <a:gd name="T10" fmla="*/ 8 w 15"/>
                <a:gd name="T11" fmla="*/ 4 h 4"/>
                <a:gd name="T12" fmla="*/ 8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8" y="4"/>
                  </a:moveTo>
                  <a:cubicBezTo>
                    <a:pt x="7" y="4"/>
                    <a:pt x="0" y="2"/>
                    <a:pt x="1" y="1"/>
                  </a:cubicBezTo>
                  <a:cubicBezTo>
                    <a:pt x="1" y="0"/>
                    <a:pt x="7" y="1"/>
                    <a:pt x="7" y="1"/>
                  </a:cubicBezTo>
                  <a:cubicBezTo>
                    <a:pt x="10" y="2"/>
                    <a:pt x="12" y="2"/>
                    <a:pt x="15" y="2"/>
                  </a:cubicBezTo>
                  <a:cubicBezTo>
                    <a:pt x="15" y="2"/>
                    <a:pt x="13" y="3"/>
                    <a:pt x="13" y="3"/>
                  </a:cubicBezTo>
                  <a:cubicBezTo>
                    <a:pt x="12" y="4"/>
                    <a:pt x="10" y="4"/>
                    <a:pt x="8" y="4"/>
                  </a:cubicBezTo>
                  <a:cubicBezTo>
                    <a:pt x="6" y="4"/>
                    <a:pt x="9" y="4"/>
                    <a:pt x="8" y="4"/>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58" name="Freeform 498"/>
            <p:cNvSpPr/>
            <p:nvPr/>
          </p:nvSpPr>
          <p:spPr bwMode="auto">
            <a:xfrm>
              <a:off x="6348566" y="2958805"/>
              <a:ext cx="33448" cy="33448"/>
            </a:xfrm>
            <a:custGeom>
              <a:avLst/>
              <a:gdLst>
                <a:gd name="T0" fmla="*/ 1 w 7"/>
                <a:gd name="T1" fmla="*/ 4 h 7"/>
                <a:gd name="T2" fmla="*/ 1 w 7"/>
                <a:gd name="T3" fmla="*/ 1 h 7"/>
                <a:gd name="T4" fmla="*/ 7 w 7"/>
                <a:gd name="T5" fmla="*/ 1 h 7"/>
                <a:gd name="T6" fmla="*/ 1 w 7"/>
                <a:gd name="T7" fmla="*/ 4 h 7"/>
                <a:gd name="T8" fmla="*/ 1 w 7"/>
                <a:gd name="T9" fmla="*/ 4 h 7"/>
              </a:gdLst>
              <a:ahLst/>
              <a:cxnLst>
                <a:cxn ang="0">
                  <a:pos x="T0" y="T1"/>
                </a:cxn>
                <a:cxn ang="0">
                  <a:pos x="T2" y="T3"/>
                </a:cxn>
                <a:cxn ang="0">
                  <a:pos x="T4" y="T5"/>
                </a:cxn>
                <a:cxn ang="0">
                  <a:pos x="T6" y="T7"/>
                </a:cxn>
                <a:cxn ang="0">
                  <a:pos x="T8" y="T9"/>
                </a:cxn>
              </a:cxnLst>
              <a:rect l="0" t="0" r="r" b="b"/>
              <a:pathLst>
                <a:path w="7" h="7">
                  <a:moveTo>
                    <a:pt x="1" y="4"/>
                  </a:moveTo>
                  <a:cubicBezTo>
                    <a:pt x="1" y="3"/>
                    <a:pt x="0" y="1"/>
                    <a:pt x="1" y="1"/>
                  </a:cubicBezTo>
                  <a:cubicBezTo>
                    <a:pt x="2" y="1"/>
                    <a:pt x="7" y="0"/>
                    <a:pt x="7" y="1"/>
                  </a:cubicBezTo>
                  <a:cubicBezTo>
                    <a:pt x="7" y="2"/>
                    <a:pt x="2" y="6"/>
                    <a:pt x="1" y="4"/>
                  </a:cubicBezTo>
                  <a:cubicBezTo>
                    <a:pt x="1" y="1"/>
                    <a:pt x="2" y="7"/>
                    <a:pt x="1" y="4"/>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59" name="Freeform 499"/>
            <p:cNvSpPr/>
            <p:nvPr/>
          </p:nvSpPr>
          <p:spPr bwMode="auto">
            <a:xfrm>
              <a:off x="6353344" y="2946063"/>
              <a:ext cx="23891" cy="12742"/>
            </a:xfrm>
            <a:custGeom>
              <a:avLst/>
              <a:gdLst>
                <a:gd name="T0" fmla="*/ 3 w 5"/>
                <a:gd name="T1" fmla="*/ 2 h 3"/>
                <a:gd name="T2" fmla="*/ 0 w 5"/>
                <a:gd name="T3" fmla="*/ 1 h 3"/>
                <a:gd name="T4" fmla="*/ 4 w 5"/>
                <a:gd name="T5" fmla="*/ 1 h 3"/>
                <a:gd name="T6" fmla="*/ 3 w 5"/>
                <a:gd name="T7" fmla="*/ 2 h 3"/>
                <a:gd name="T8" fmla="*/ 3 w 5"/>
                <a:gd name="T9" fmla="*/ 2 h 3"/>
              </a:gdLst>
              <a:ahLst/>
              <a:cxnLst>
                <a:cxn ang="0">
                  <a:pos x="T0" y="T1"/>
                </a:cxn>
                <a:cxn ang="0">
                  <a:pos x="T2" y="T3"/>
                </a:cxn>
                <a:cxn ang="0">
                  <a:pos x="T4" y="T5"/>
                </a:cxn>
                <a:cxn ang="0">
                  <a:pos x="T6" y="T7"/>
                </a:cxn>
                <a:cxn ang="0">
                  <a:pos x="T8" y="T9"/>
                </a:cxn>
              </a:cxnLst>
              <a:rect l="0" t="0" r="r" b="b"/>
              <a:pathLst>
                <a:path w="5" h="3">
                  <a:moveTo>
                    <a:pt x="3" y="2"/>
                  </a:moveTo>
                  <a:cubicBezTo>
                    <a:pt x="2" y="2"/>
                    <a:pt x="0" y="1"/>
                    <a:pt x="0" y="1"/>
                  </a:cubicBezTo>
                  <a:cubicBezTo>
                    <a:pt x="0" y="1"/>
                    <a:pt x="4" y="0"/>
                    <a:pt x="4" y="1"/>
                  </a:cubicBezTo>
                  <a:cubicBezTo>
                    <a:pt x="5" y="2"/>
                    <a:pt x="4" y="3"/>
                    <a:pt x="3" y="2"/>
                  </a:cubicBezTo>
                  <a:cubicBezTo>
                    <a:pt x="1" y="2"/>
                    <a:pt x="5" y="3"/>
                    <a:pt x="3" y="2"/>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60" name="Freeform 500"/>
            <p:cNvSpPr/>
            <p:nvPr/>
          </p:nvSpPr>
          <p:spPr bwMode="auto">
            <a:xfrm>
              <a:off x="6256185" y="2977917"/>
              <a:ext cx="27077" cy="46190"/>
            </a:xfrm>
            <a:custGeom>
              <a:avLst/>
              <a:gdLst>
                <a:gd name="T0" fmla="*/ 6 w 6"/>
                <a:gd name="T1" fmla="*/ 2 h 10"/>
                <a:gd name="T2" fmla="*/ 3 w 6"/>
                <a:gd name="T3" fmla="*/ 9 h 10"/>
                <a:gd name="T4" fmla="*/ 6 w 6"/>
                <a:gd name="T5" fmla="*/ 2 h 10"/>
                <a:gd name="T6" fmla="*/ 6 w 6"/>
                <a:gd name="T7" fmla="*/ 2 h 10"/>
              </a:gdLst>
              <a:ahLst/>
              <a:cxnLst>
                <a:cxn ang="0">
                  <a:pos x="T0" y="T1"/>
                </a:cxn>
                <a:cxn ang="0">
                  <a:pos x="T2" y="T3"/>
                </a:cxn>
                <a:cxn ang="0">
                  <a:pos x="T4" y="T5"/>
                </a:cxn>
                <a:cxn ang="0">
                  <a:pos x="T6" y="T7"/>
                </a:cxn>
              </a:cxnLst>
              <a:rect l="0" t="0" r="r" b="b"/>
              <a:pathLst>
                <a:path w="6" h="10">
                  <a:moveTo>
                    <a:pt x="6" y="2"/>
                  </a:moveTo>
                  <a:cubicBezTo>
                    <a:pt x="6" y="0"/>
                    <a:pt x="0" y="10"/>
                    <a:pt x="3" y="9"/>
                  </a:cubicBezTo>
                  <a:cubicBezTo>
                    <a:pt x="4" y="9"/>
                    <a:pt x="6" y="3"/>
                    <a:pt x="6" y="2"/>
                  </a:cubicBezTo>
                  <a:cubicBezTo>
                    <a:pt x="6" y="1"/>
                    <a:pt x="6" y="3"/>
                    <a:pt x="6" y="2"/>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61" name="Freeform 501"/>
            <p:cNvSpPr/>
            <p:nvPr/>
          </p:nvSpPr>
          <p:spPr bwMode="auto">
            <a:xfrm>
              <a:off x="6297598" y="2898279"/>
              <a:ext cx="19114" cy="19114"/>
            </a:xfrm>
            <a:custGeom>
              <a:avLst/>
              <a:gdLst>
                <a:gd name="T0" fmla="*/ 3 w 4"/>
                <a:gd name="T1" fmla="*/ 3 h 4"/>
                <a:gd name="T2" fmla="*/ 1 w 4"/>
                <a:gd name="T3" fmla="*/ 1 h 4"/>
                <a:gd name="T4" fmla="*/ 3 w 4"/>
                <a:gd name="T5" fmla="*/ 0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3"/>
                    <a:pt x="0" y="2"/>
                    <a:pt x="1" y="1"/>
                  </a:cubicBezTo>
                  <a:cubicBezTo>
                    <a:pt x="2" y="1"/>
                    <a:pt x="3" y="0"/>
                    <a:pt x="3" y="0"/>
                  </a:cubicBezTo>
                  <a:cubicBezTo>
                    <a:pt x="4" y="0"/>
                    <a:pt x="4" y="2"/>
                    <a:pt x="3" y="3"/>
                  </a:cubicBezTo>
                  <a:cubicBezTo>
                    <a:pt x="2" y="4"/>
                    <a:pt x="4" y="2"/>
                    <a:pt x="3" y="3"/>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62" name="Freeform 502"/>
            <p:cNvSpPr/>
            <p:nvPr/>
          </p:nvSpPr>
          <p:spPr bwMode="auto">
            <a:xfrm>
              <a:off x="6111243" y="3043221"/>
              <a:ext cx="27077" cy="43005"/>
            </a:xfrm>
            <a:custGeom>
              <a:avLst/>
              <a:gdLst>
                <a:gd name="T0" fmla="*/ 6 w 6"/>
                <a:gd name="T1" fmla="*/ 2 h 9"/>
                <a:gd name="T2" fmla="*/ 6 w 6"/>
                <a:gd name="T3" fmla="*/ 4 h 9"/>
                <a:gd name="T4" fmla="*/ 5 w 6"/>
                <a:gd name="T5" fmla="*/ 9 h 9"/>
                <a:gd name="T6" fmla="*/ 0 w 6"/>
                <a:gd name="T7" fmla="*/ 3 h 9"/>
                <a:gd name="T8" fmla="*/ 3 w 6"/>
                <a:gd name="T9" fmla="*/ 3 h 9"/>
                <a:gd name="T10" fmla="*/ 6 w 6"/>
                <a:gd name="T11" fmla="*/ 2 h 9"/>
                <a:gd name="T12" fmla="*/ 6 w 6"/>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6" h="9">
                  <a:moveTo>
                    <a:pt x="6" y="2"/>
                  </a:moveTo>
                  <a:cubicBezTo>
                    <a:pt x="6" y="1"/>
                    <a:pt x="6" y="4"/>
                    <a:pt x="6" y="4"/>
                  </a:cubicBezTo>
                  <a:cubicBezTo>
                    <a:pt x="6" y="6"/>
                    <a:pt x="6" y="8"/>
                    <a:pt x="5" y="9"/>
                  </a:cubicBezTo>
                  <a:cubicBezTo>
                    <a:pt x="5" y="9"/>
                    <a:pt x="0" y="5"/>
                    <a:pt x="0" y="3"/>
                  </a:cubicBezTo>
                  <a:cubicBezTo>
                    <a:pt x="0" y="3"/>
                    <a:pt x="2" y="2"/>
                    <a:pt x="3" y="3"/>
                  </a:cubicBezTo>
                  <a:cubicBezTo>
                    <a:pt x="4" y="4"/>
                    <a:pt x="5" y="4"/>
                    <a:pt x="6" y="2"/>
                  </a:cubicBezTo>
                  <a:cubicBezTo>
                    <a:pt x="6" y="0"/>
                    <a:pt x="6" y="3"/>
                    <a:pt x="6" y="2"/>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63" name="Freeform 503"/>
            <p:cNvSpPr/>
            <p:nvPr/>
          </p:nvSpPr>
          <p:spPr bwMode="auto">
            <a:xfrm>
              <a:off x="6077796" y="3052778"/>
              <a:ext cx="38226" cy="38226"/>
            </a:xfrm>
            <a:custGeom>
              <a:avLst/>
              <a:gdLst>
                <a:gd name="T0" fmla="*/ 6 w 8"/>
                <a:gd name="T1" fmla="*/ 7 h 8"/>
                <a:gd name="T2" fmla="*/ 1 w 8"/>
                <a:gd name="T3" fmla="*/ 4 h 8"/>
                <a:gd name="T4" fmla="*/ 6 w 8"/>
                <a:gd name="T5" fmla="*/ 7 h 8"/>
                <a:gd name="T6" fmla="*/ 6 w 8"/>
                <a:gd name="T7" fmla="*/ 7 h 8"/>
              </a:gdLst>
              <a:ahLst/>
              <a:cxnLst>
                <a:cxn ang="0">
                  <a:pos x="T0" y="T1"/>
                </a:cxn>
                <a:cxn ang="0">
                  <a:pos x="T2" y="T3"/>
                </a:cxn>
                <a:cxn ang="0">
                  <a:pos x="T4" y="T5"/>
                </a:cxn>
                <a:cxn ang="0">
                  <a:pos x="T6" y="T7"/>
                </a:cxn>
              </a:cxnLst>
              <a:rect l="0" t="0" r="r" b="b"/>
              <a:pathLst>
                <a:path w="8" h="8">
                  <a:moveTo>
                    <a:pt x="6" y="7"/>
                  </a:moveTo>
                  <a:cubicBezTo>
                    <a:pt x="5" y="8"/>
                    <a:pt x="0" y="5"/>
                    <a:pt x="1" y="4"/>
                  </a:cubicBezTo>
                  <a:cubicBezTo>
                    <a:pt x="3" y="0"/>
                    <a:pt x="8" y="5"/>
                    <a:pt x="6" y="7"/>
                  </a:cubicBezTo>
                  <a:cubicBezTo>
                    <a:pt x="5" y="8"/>
                    <a:pt x="7" y="6"/>
                    <a:pt x="6" y="7"/>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64" name="Freeform 504"/>
            <p:cNvSpPr/>
            <p:nvPr/>
          </p:nvSpPr>
          <p:spPr bwMode="auto">
            <a:xfrm>
              <a:off x="5910553" y="3535388"/>
              <a:ext cx="22299" cy="17521"/>
            </a:xfrm>
            <a:custGeom>
              <a:avLst/>
              <a:gdLst>
                <a:gd name="T0" fmla="*/ 4 w 5"/>
                <a:gd name="T1" fmla="*/ 2 h 4"/>
                <a:gd name="T2" fmla="*/ 3 w 5"/>
                <a:gd name="T3" fmla="*/ 3 h 4"/>
                <a:gd name="T4" fmla="*/ 0 w 5"/>
                <a:gd name="T5" fmla="*/ 2 h 4"/>
                <a:gd name="T6" fmla="*/ 4 w 5"/>
                <a:gd name="T7" fmla="*/ 0 h 4"/>
                <a:gd name="T8" fmla="*/ 4 w 5"/>
                <a:gd name="T9" fmla="*/ 2 h 4"/>
                <a:gd name="T10" fmla="*/ 4 w 5"/>
                <a:gd name="T11" fmla="*/ 2 h 4"/>
              </a:gdLst>
              <a:ahLst/>
              <a:cxnLst>
                <a:cxn ang="0">
                  <a:pos x="T0" y="T1"/>
                </a:cxn>
                <a:cxn ang="0">
                  <a:pos x="T2" y="T3"/>
                </a:cxn>
                <a:cxn ang="0">
                  <a:pos x="T4" y="T5"/>
                </a:cxn>
                <a:cxn ang="0">
                  <a:pos x="T6" y="T7"/>
                </a:cxn>
                <a:cxn ang="0">
                  <a:pos x="T8" y="T9"/>
                </a:cxn>
                <a:cxn ang="0">
                  <a:pos x="T10" y="T11"/>
                </a:cxn>
              </a:cxnLst>
              <a:rect l="0" t="0" r="r" b="b"/>
              <a:pathLst>
                <a:path w="5" h="4">
                  <a:moveTo>
                    <a:pt x="4" y="2"/>
                  </a:moveTo>
                  <a:cubicBezTo>
                    <a:pt x="5" y="1"/>
                    <a:pt x="4" y="4"/>
                    <a:pt x="3" y="3"/>
                  </a:cubicBezTo>
                  <a:cubicBezTo>
                    <a:pt x="3" y="3"/>
                    <a:pt x="0" y="2"/>
                    <a:pt x="0" y="2"/>
                  </a:cubicBezTo>
                  <a:cubicBezTo>
                    <a:pt x="0" y="2"/>
                    <a:pt x="3" y="0"/>
                    <a:pt x="4" y="0"/>
                  </a:cubicBezTo>
                  <a:cubicBezTo>
                    <a:pt x="4" y="0"/>
                    <a:pt x="3" y="2"/>
                    <a:pt x="4" y="2"/>
                  </a:cubicBezTo>
                  <a:cubicBezTo>
                    <a:pt x="5" y="1"/>
                    <a:pt x="3" y="2"/>
                    <a:pt x="4" y="2"/>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65" name="Freeform 505"/>
            <p:cNvSpPr/>
            <p:nvPr/>
          </p:nvSpPr>
          <p:spPr bwMode="auto">
            <a:xfrm>
              <a:off x="5681192" y="2963582"/>
              <a:ext cx="28669" cy="28669"/>
            </a:xfrm>
            <a:custGeom>
              <a:avLst/>
              <a:gdLst>
                <a:gd name="T0" fmla="*/ 5 w 6"/>
                <a:gd name="T1" fmla="*/ 1 h 6"/>
                <a:gd name="T2" fmla="*/ 4 w 6"/>
                <a:gd name="T3" fmla="*/ 5 h 6"/>
                <a:gd name="T4" fmla="*/ 1 w 6"/>
                <a:gd name="T5" fmla="*/ 5 h 6"/>
                <a:gd name="T6" fmla="*/ 5 w 6"/>
                <a:gd name="T7" fmla="*/ 1 h 6"/>
                <a:gd name="T8" fmla="*/ 5 w 6"/>
                <a:gd name="T9" fmla="*/ 1 h 6"/>
              </a:gdLst>
              <a:ahLst/>
              <a:cxnLst>
                <a:cxn ang="0">
                  <a:pos x="T0" y="T1"/>
                </a:cxn>
                <a:cxn ang="0">
                  <a:pos x="T2" y="T3"/>
                </a:cxn>
                <a:cxn ang="0">
                  <a:pos x="T4" y="T5"/>
                </a:cxn>
                <a:cxn ang="0">
                  <a:pos x="T6" y="T7"/>
                </a:cxn>
                <a:cxn ang="0">
                  <a:pos x="T8" y="T9"/>
                </a:cxn>
              </a:cxnLst>
              <a:rect l="0" t="0" r="r" b="b"/>
              <a:pathLst>
                <a:path w="6" h="6">
                  <a:moveTo>
                    <a:pt x="5" y="1"/>
                  </a:moveTo>
                  <a:cubicBezTo>
                    <a:pt x="6" y="2"/>
                    <a:pt x="4" y="3"/>
                    <a:pt x="4" y="5"/>
                  </a:cubicBezTo>
                  <a:cubicBezTo>
                    <a:pt x="3" y="6"/>
                    <a:pt x="2" y="6"/>
                    <a:pt x="1" y="5"/>
                  </a:cubicBezTo>
                  <a:cubicBezTo>
                    <a:pt x="0" y="4"/>
                    <a:pt x="5" y="0"/>
                    <a:pt x="5" y="1"/>
                  </a:cubicBezTo>
                  <a:cubicBezTo>
                    <a:pt x="6" y="2"/>
                    <a:pt x="5" y="0"/>
                    <a:pt x="5" y="1"/>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66" name="Freeform 506"/>
            <p:cNvSpPr/>
            <p:nvPr/>
          </p:nvSpPr>
          <p:spPr bwMode="auto">
            <a:xfrm>
              <a:off x="5695529" y="2997031"/>
              <a:ext cx="14335" cy="14335"/>
            </a:xfrm>
            <a:custGeom>
              <a:avLst/>
              <a:gdLst>
                <a:gd name="T0" fmla="*/ 3 w 3"/>
                <a:gd name="T1" fmla="*/ 1 h 3"/>
                <a:gd name="T2" fmla="*/ 0 w 3"/>
                <a:gd name="T3" fmla="*/ 2 h 3"/>
                <a:gd name="T4" fmla="*/ 2 w 3"/>
                <a:gd name="T5" fmla="*/ 3 h 3"/>
                <a:gd name="T6" fmla="*/ 3 w 3"/>
                <a:gd name="T7" fmla="*/ 1 h 3"/>
                <a:gd name="T8" fmla="*/ 3 w 3"/>
                <a:gd name="T9" fmla="*/ 1 h 3"/>
              </a:gdLst>
              <a:ahLst/>
              <a:cxnLst>
                <a:cxn ang="0">
                  <a:pos x="T0" y="T1"/>
                </a:cxn>
                <a:cxn ang="0">
                  <a:pos x="T2" y="T3"/>
                </a:cxn>
                <a:cxn ang="0">
                  <a:pos x="T4" y="T5"/>
                </a:cxn>
                <a:cxn ang="0">
                  <a:pos x="T6" y="T7"/>
                </a:cxn>
                <a:cxn ang="0">
                  <a:pos x="T8" y="T9"/>
                </a:cxn>
              </a:cxnLst>
              <a:rect l="0" t="0" r="r" b="b"/>
              <a:pathLst>
                <a:path w="3" h="3">
                  <a:moveTo>
                    <a:pt x="3" y="1"/>
                  </a:moveTo>
                  <a:cubicBezTo>
                    <a:pt x="2" y="1"/>
                    <a:pt x="0" y="1"/>
                    <a:pt x="0" y="2"/>
                  </a:cubicBezTo>
                  <a:cubicBezTo>
                    <a:pt x="0" y="3"/>
                    <a:pt x="2" y="3"/>
                    <a:pt x="2" y="3"/>
                  </a:cubicBezTo>
                  <a:cubicBezTo>
                    <a:pt x="3" y="3"/>
                    <a:pt x="3" y="0"/>
                    <a:pt x="3" y="1"/>
                  </a:cubicBezTo>
                  <a:cubicBezTo>
                    <a:pt x="2" y="1"/>
                    <a:pt x="3" y="1"/>
                    <a:pt x="3" y="1"/>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67" name="Freeform 507"/>
            <p:cNvSpPr/>
            <p:nvPr/>
          </p:nvSpPr>
          <p:spPr bwMode="auto">
            <a:xfrm>
              <a:off x="5709864" y="3011366"/>
              <a:ext cx="7964" cy="4778"/>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68" name="Freeform 508"/>
            <p:cNvSpPr/>
            <p:nvPr/>
          </p:nvSpPr>
          <p:spPr bwMode="auto">
            <a:xfrm>
              <a:off x="5709864" y="3024108"/>
              <a:ext cx="4778" cy="9557"/>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2"/>
                    <a:pt x="0" y="2"/>
                  </a:cubicBezTo>
                  <a:cubicBezTo>
                    <a:pt x="1" y="2"/>
                    <a:pt x="1" y="0"/>
                    <a:pt x="1" y="0"/>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69" name="Freeform 509"/>
            <p:cNvSpPr/>
            <p:nvPr/>
          </p:nvSpPr>
          <p:spPr bwMode="auto">
            <a:xfrm>
              <a:off x="5709864" y="3033664"/>
              <a:ext cx="7964" cy="4778"/>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70" name="Freeform 510"/>
            <p:cNvSpPr/>
            <p:nvPr/>
          </p:nvSpPr>
          <p:spPr bwMode="auto">
            <a:xfrm>
              <a:off x="5746497" y="3103746"/>
              <a:ext cx="4778" cy="9557"/>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2"/>
                    <a:pt x="0" y="2"/>
                  </a:cubicBezTo>
                  <a:cubicBezTo>
                    <a:pt x="0" y="2"/>
                    <a:pt x="1" y="0"/>
                    <a:pt x="0" y="0"/>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71" name="Freeform 511"/>
            <p:cNvSpPr/>
            <p:nvPr/>
          </p:nvSpPr>
          <p:spPr bwMode="auto">
            <a:xfrm>
              <a:off x="5816580" y="2893501"/>
              <a:ext cx="9557" cy="19114"/>
            </a:xfrm>
            <a:custGeom>
              <a:avLst/>
              <a:gdLst>
                <a:gd name="T0" fmla="*/ 1 w 2"/>
                <a:gd name="T1" fmla="*/ 4 h 4"/>
                <a:gd name="T2" fmla="*/ 2 w 2"/>
                <a:gd name="T3" fmla="*/ 1 h 4"/>
                <a:gd name="T4" fmla="*/ 1 w 2"/>
                <a:gd name="T5" fmla="*/ 4 h 4"/>
                <a:gd name="T6" fmla="*/ 1 w 2"/>
                <a:gd name="T7" fmla="*/ 4 h 4"/>
              </a:gdLst>
              <a:ahLst/>
              <a:cxnLst>
                <a:cxn ang="0">
                  <a:pos x="T0" y="T1"/>
                </a:cxn>
                <a:cxn ang="0">
                  <a:pos x="T2" y="T3"/>
                </a:cxn>
                <a:cxn ang="0">
                  <a:pos x="T4" y="T5"/>
                </a:cxn>
                <a:cxn ang="0">
                  <a:pos x="T6" y="T7"/>
                </a:cxn>
              </a:cxnLst>
              <a:rect l="0" t="0" r="r" b="b"/>
              <a:pathLst>
                <a:path w="2" h="4">
                  <a:moveTo>
                    <a:pt x="1" y="4"/>
                  </a:moveTo>
                  <a:cubicBezTo>
                    <a:pt x="0" y="3"/>
                    <a:pt x="0" y="1"/>
                    <a:pt x="2" y="1"/>
                  </a:cubicBezTo>
                  <a:cubicBezTo>
                    <a:pt x="2" y="0"/>
                    <a:pt x="2" y="4"/>
                    <a:pt x="1" y="4"/>
                  </a:cubicBezTo>
                  <a:cubicBezTo>
                    <a:pt x="0" y="3"/>
                    <a:pt x="1" y="4"/>
                    <a:pt x="1" y="4"/>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72" name="Freeform 522"/>
            <p:cNvSpPr/>
            <p:nvPr/>
          </p:nvSpPr>
          <p:spPr bwMode="auto">
            <a:xfrm>
              <a:off x="4112313" y="5556617"/>
              <a:ext cx="28669" cy="50968"/>
            </a:xfrm>
            <a:custGeom>
              <a:avLst/>
              <a:gdLst>
                <a:gd name="T0" fmla="*/ 3 w 6"/>
                <a:gd name="T1" fmla="*/ 10 h 11"/>
                <a:gd name="T2" fmla="*/ 0 w 6"/>
                <a:gd name="T3" fmla="*/ 9 h 11"/>
                <a:gd name="T4" fmla="*/ 1 w 6"/>
                <a:gd name="T5" fmla="*/ 2 h 11"/>
                <a:gd name="T6" fmla="*/ 4 w 6"/>
                <a:gd name="T7" fmla="*/ 3 h 11"/>
                <a:gd name="T8" fmla="*/ 3 w 6"/>
                <a:gd name="T9" fmla="*/ 10 h 11"/>
                <a:gd name="T10" fmla="*/ 3 w 6"/>
                <a:gd name="T11" fmla="*/ 10 h 11"/>
              </a:gdLst>
              <a:ahLst/>
              <a:cxnLst>
                <a:cxn ang="0">
                  <a:pos x="T0" y="T1"/>
                </a:cxn>
                <a:cxn ang="0">
                  <a:pos x="T2" y="T3"/>
                </a:cxn>
                <a:cxn ang="0">
                  <a:pos x="T4" y="T5"/>
                </a:cxn>
                <a:cxn ang="0">
                  <a:pos x="T6" y="T7"/>
                </a:cxn>
                <a:cxn ang="0">
                  <a:pos x="T8" y="T9"/>
                </a:cxn>
                <a:cxn ang="0">
                  <a:pos x="T10" y="T11"/>
                </a:cxn>
              </a:cxnLst>
              <a:rect l="0" t="0" r="r" b="b"/>
              <a:pathLst>
                <a:path w="6" h="11">
                  <a:moveTo>
                    <a:pt x="3" y="10"/>
                  </a:moveTo>
                  <a:cubicBezTo>
                    <a:pt x="1" y="11"/>
                    <a:pt x="0" y="11"/>
                    <a:pt x="0" y="9"/>
                  </a:cubicBezTo>
                  <a:cubicBezTo>
                    <a:pt x="1" y="7"/>
                    <a:pt x="1" y="4"/>
                    <a:pt x="1" y="2"/>
                  </a:cubicBezTo>
                  <a:cubicBezTo>
                    <a:pt x="1" y="0"/>
                    <a:pt x="5" y="0"/>
                    <a:pt x="4" y="3"/>
                  </a:cubicBezTo>
                  <a:cubicBezTo>
                    <a:pt x="4" y="5"/>
                    <a:pt x="6" y="8"/>
                    <a:pt x="3" y="10"/>
                  </a:cubicBezTo>
                  <a:cubicBezTo>
                    <a:pt x="2" y="10"/>
                    <a:pt x="4" y="9"/>
                    <a:pt x="3" y="10"/>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73" name="Freeform 523"/>
            <p:cNvSpPr/>
            <p:nvPr/>
          </p:nvSpPr>
          <p:spPr bwMode="auto">
            <a:xfrm>
              <a:off x="4206286" y="4231429"/>
              <a:ext cx="22299" cy="19114"/>
            </a:xfrm>
            <a:custGeom>
              <a:avLst/>
              <a:gdLst>
                <a:gd name="T0" fmla="*/ 3 w 5"/>
                <a:gd name="T1" fmla="*/ 3 h 4"/>
                <a:gd name="T2" fmla="*/ 1 w 5"/>
                <a:gd name="T3" fmla="*/ 1 h 4"/>
                <a:gd name="T4" fmla="*/ 3 w 5"/>
                <a:gd name="T5" fmla="*/ 3 h 4"/>
                <a:gd name="T6" fmla="*/ 3 w 5"/>
                <a:gd name="T7" fmla="*/ 3 h 4"/>
              </a:gdLst>
              <a:ahLst/>
              <a:cxnLst>
                <a:cxn ang="0">
                  <a:pos x="T0" y="T1"/>
                </a:cxn>
                <a:cxn ang="0">
                  <a:pos x="T2" y="T3"/>
                </a:cxn>
                <a:cxn ang="0">
                  <a:pos x="T4" y="T5"/>
                </a:cxn>
                <a:cxn ang="0">
                  <a:pos x="T6" y="T7"/>
                </a:cxn>
              </a:cxnLst>
              <a:rect l="0" t="0" r="r" b="b"/>
              <a:pathLst>
                <a:path w="5" h="4">
                  <a:moveTo>
                    <a:pt x="3" y="3"/>
                  </a:moveTo>
                  <a:cubicBezTo>
                    <a:pt x="2" y="4"/>
                    <a:pt x="0" y="3"/>
                    <a:pt x="1" y="1"/>
                  </a:cubicBezTo>
                  <a:cubicBezTo>
                    <a:pt x="1" y="0"/>
                    <a:pt x="5" y="2"/>
                    <a:pt x="3" y="3"/>
                  </a:cubicBezTo>
                  <a:cubicBezTo>
                    <a:pt x="2" y="4"/>
                    <a:pt x="5" y="2"/>
                    <a:pt x="3" y="3"/>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74" name="Freeform 524"/>
            <p:cNvSpPr/>
            <p:nvPr/>
          </p:nvSpPr>
          <p:spPr bwMode="auto">
            <a:xfrm>
              <a:off x="4406975" y="4260100"/>
              <a:ext cx="27077" cy="36635"/>
            </a:xfrm>
            <a:custGeom>
              <a:avLst/>
              <a:gdLst>
                <a:gd name="T0" fmla="*/ 1 w 6"/>
                <a:gd name="T1" fmla="*/ 5 h 8"/>
                <a:gd name="T2" fmla="*/ 2 w 6"/>
                <a:gd name="T3" fmla="*/ 4 h 8"/>
                <a:gd name="T4" fmla="*/ 4 w 6"/>
                <a:gd name="T5" fmla="*/ 2 h 8"/>
                <a:gd name="T6" fmla="*/ 1 w 6"/>
                <a:gd name="T7" fmla="*/ 5 h 8"/>
                <a:gd name="T8" fmla="*/ 1 w 6"/>
                <a:gd name="T9" fmla="*/ 5 h 8"/>
              </a:gdLst>
              <a:ahLst/>
              <a:cxnLst>
                <a:cxn ang="0">
                  <a:pos x="T0" y="T1"/>
                </a:cxn>
                <a:cxn ang="0">
                  <a:pos x="T2" y="T3"/>
                </a:cxn>
                <a:cxn ang="0">
                  <a:pos x="T4" y="T5"/>
                </a:cxn>
                <a:cxn ang="0">
                  <a:pos x="T6" y="T7"/>
                </a:cxn>
                <a:cxn ang="0">
                  <a:pos x="T8" y="T9"/>
                </a:cxn>
              </a:cxnLst>
              <a:rect l="0" t="0" r="r" b="b"/>
              <a:pathLst>
                <a:path w="6" h="8">
                  <a:moveTo>
                    <a:pt x="1" y="5"/>
                  </a:moveTo>
                  <a:cubicBezTo>
                    <a:pt x="0" y="4"/>
                    <a:pt x="2" y="4"/>
                    <a:pt x="2" y="4"/>
                  </a:cubicBezTo>
                  <a:cubicBezTo>
                    <a:pt x="3" y="4"/>
                    <a:pt x="3" y="0"/>
                    <a:pt x="4" y="2"/>
                  </a:cubicBezTo>
                  <a:cubicBezTo>
                    <a:pt x="6" y="4"/>
                    <a:pt x="2" y="8"/>
                    <a:pt x="1" y="5"/>
                  </a:cubicBezTo>
                  <a:cubicBezTo>
                    <a:pt x="0" y="4"/>
                    <a:pt x="1" y="6"/>
                    <a:pt x="1" y="5"/>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75" name="Freeform 525"/>
            <p:cNvSpPr/>
            <p:nvPr/>
          </p:nvSpPr>
          <p:spPr bwMode="auto">
            <a:xfrm>
              <a:off x="4663413" y="4513351"/>
              <a:ext cx="65304" cy="60525"/>
            </a:xfrm>
            <a:custGeom>
              <a:avLst/>
              <a:gdLst>
                <a:gd name="T0" fmla="*/ 12 w 14"/>
                <a:gd name="T1" fmla="*/ 4 h 13"/>
                <a:gd name="T2" fmla="*/ 10 w 14"/>
                <a:gd name="T3" fmla="*/ 3 h 13"/>
                <a:gd name="T4" fmla="*/ 6 w 14"/>
                <a:gd name="T5" fmla="*/ 1 h 13"/>
                <a:gd name="T6" fmla="*/ 2 w 14"/>
                <a:gd name="T7" fmla="*/ 1 h 13"/>
                <a:gd name="T8" fmla="*/ 1 w 14"/>
                <a:gd name="T9" fmla="*/ 2 h 13"/>
                <a:gd name="T10" fmla="*/ 2 w 14"/>
                <a:gd name="T11" fmla="*/ 4 h 13"/>
                <a:gd name="T12" fmla="*/ 1 w 14"/>
                <a:gd name="T13" fmla="*/ 7 h 13"/>
                <a:gd name="T14" fmla="*/ 2 w 14"/>
                <a:gd name="T15" fmla="*/ 10 h 13"/>
                <a:gd name="T16" fmla="*/ 4 w 14"/>
                <a:gd name="T17" fmla="*/ 10 h 13"/>
                <a:gd name="T18" fmla="*/ 7 w 14"/>
                <a:gd name="T19" fmla="*/ 12 h 13"/>
                <a:gd name="T20" fmla="*/ 10 w 14"/>
                <a:gd name="T21" fmla="*/ 10 h 13"/>
                <a:gd name="T22" fmla="*/ 12 w 14"/>
                <a:gd name="T23" fmla="*/ 4 h 13"/>
                <a:gd name="T24" fmla="*/ 12 w 14"/>
                <a:gd name="T25"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3">
                  <a:moveTo>
                    <a:pt x="12" y="4"/>
                  </a:moveTo>
                  <a:cubicBezTo>
                    <a:pt x="12" y="3"/>
                    <a:pt x="11" y="3"/>
                    <a:pt x="10" y="3"/>
                  </a:cubicBezTo>
                  <a:cubicBezTo>
                    <a:pt x="8" y="2"/>
                    <a:pt x="8" y="1"/>
                    <a:pt x="6" y="1"/>
                  </a:cubicBezTo>
                  <a:cubicBezTo>
                    <a:pt x="5" y="0"/>
                    <a:pt x="3" y="0"/>
                    <a:pt x="2" y="1"/>
                  </a:cubicBezTo>
                  <a:cubicBezTo>
                    <a:pt x="2" y="1"/>
                    <a:pt x="2" y="2"/>
                    <a:pt x="1" y="2"/>
                  </a:cubicBezTo>
                  <a:cubicBezTo>
                    <a:pt x="0" y="4"/>
                    <a:pt x="1" y="3"/>
                    <a:pt x="2" y="4"/>
                  </a:cubicBezTo>
                  <a:cubicBezTo>
                    <a:pt x="2" y="4"/>
                    <a:pt x="1" y="7"/>
                    <a:pt x="1" y="7"/>
                  </a:cubicBezTo>
                  <a:cubicBezTo>
                    <a:pt x="1" y="9"/>
                    <a:pt x="1" y="9"/>
                    <a:pt x="2" y="10"/>
                  </a:cubicBezTo>
                  <a:cubicBezTo>
                    <a:pt x="3" y="11"/>
                    <a:pt x="3" y="10"/>
                    <a:pt x="4" y="10"/>
                  </a:cubicBezTo>
                  <a:cubicBezTo>
                    <a:pt x="6" y="10"/>
                    <a:pt x="5" y="12"/>
                    <a:pt x="7" y="12"/>
                  </a:cubicBezTo>
                  <a:cubicBezTo>
                    <a:pt x="9" y="13"/>
                    <a:pt x="8" y="11"/>
                    <a:pt x="10" y="10"/>
                  </a:cubicBezTo>
                  <a:cubicBezTo>
                    <a:pt x="12" y="8"/>
                    <a:pt x="14" y="7"/>
                    <a:pt x="12" y="4"/>
                  </a:cubicBezTo>
                  <a:cubicBezTo>
                    <a:pt x="12" y="2"/>
                    <a:pt x="14" y="8"/>
                    <a:pt x="12" y="4"/>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76" name="Freeform 526"/>
            <p:cNvSpPr/>
            <p:nvPr/>
          </p:nvSpPr>
          <p:spPr bwMode="auto">
            <a:xfrm>
              <a:off x="4281147" y="4081710"/>
              <a:ext cx="46190" cy="19114"/>
            </a:xfrm>
            <a:custGeom>
              <a:avLst/>
              <a:gdLst>
                <a:gd name="T0" fmla="*/ 9 w 10"/>
                <a:gd name="T1" fmla="*/ 2 h 4"/>
                <a:gd name="T2" fmla="*/ 4 w 10"/>
                <a:gd name="T3" fmla="*/ 0 h 4"/>
                <a:gd name="T4" fmla="*/ 1 w 10"/>
                <a:gd name="T5" fmla="*/ 3 h 4"/>
                <a:gd name="T6" fmla="*/ 9 w 10"/>
                <a:gd name="T7" fmla="*/ 2 h 4"/>
                <a:gd name="T8" fmla="*/ 9 w 10"/>
                <a:gd name="T9" fmla="*/ 2 h 4"/>
              </a:gdLst>
              <a:ahLst/>
              <a:cxnLst>
                <a:cxn ang="0">
                  <a:pos x="T0" y="T1"/>
                </a:cxn>
                <a:cxn ang="0">
                  <a:pos x="T2" y="T3"/>
                </a:cxn>
                <a:cxn ang="0">
                  <a:pos x="T4" y="T5"/>
                </a:cxn>
                <a:cxn ang="0">
                  <a:pos x="T6" y="T7"/>
                </a:cxn>
                <a:cxn ang="0">
                  <a:pos x="T8" y="T9"/>
                </a:cxn>
              </a:cxnLst>
              <a:rect l="0" t="0" r="r" b="b"/>
              <a:pathLst>
                <a:path w="10" h="4">
                  <a:moveTo>
                    <a:pt x="9" y="2"/>
                  </a:moveTo>
                  <a:cubicBezTo>
                    <a:pt x="7" y="1"/>
                    <a:pt x="6" y="0"/>
                    <a:pt x="4" y="0"/>
                  </a:cubicBezTo>
                  <a:cubicBezTo>
                    <a:pt x="3" y="0"/>
                    <a:pt x="0" y="1"/>
                    <a:pt x="1" y="3"/>
                  </a:cubicBezTo>
                  <a:cubicBezTo>
                    <a:pt x="2" y="4"/>
                    <a:pt x="9" y="2"/>
                    <a:pt x="9" y="2"/>
                  </a:cubicBezTo>
                  <a:cubicBezTo>
                    <a:pt x="6" y="1"/>
                    <a:pt x="10" y="3"/>
                    <a:pt x="9" y="2"/>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77" name="Freeform 529"/>
            <p:cNvSpPr/>
            <p:nvPr/>
          </p:nvSpPr>
          <p:spPr bwMode="auto">
            <a:xfrm>
              <a:off x="4018339" y="3919246"/>
              <a:ext cx="19114" cy="17521"/>
            </a:xfrm>
            <a:custGeom>
              <a:avLst/>
              <a:gdLst>
                <a:gd name="T0" fmla="*/ 2 w 4"/>
                <a:gd name="T1" fmla="*/ 4 h 4"/>
                <a:gd name="T2" fmla="*/ 1 w 4"/>
                <a:gd name="T3" fmla="*/ 0 h 4"/>
                <a:gd name="T4" fmla="*/ 2 w 4"/>
                <a:gd name="T5" fmla="*/ 4 h 4"/>
                <a:gd name="T6" fmla="*/ 2 w 4"/>
                <a:gd name="T7" fmla="*/ 4 h 4"/>
              </a:gdLst>
              <a:ahLst/>
              <a:cxnLst>
                <a:cxn ang="0">
                  <a:pos x="T0" y="T1"/>
                </a:cxn>
                <a:cxn ang="0">
                  <a:pos x="T2" y="T3"/>
                </a:cxn>
                <a:cxn ang="0">
                  <a:pos x="T4" y="T5"/>
                </a:cxn>
                <a:cxn ang="0">
                  <a:pos x="T6" y="T7"/>
                </a:cxn>
              </a:cxnLst>
              <a:rect l="0" t="0" r="r" b="b"/>
              <a:pathLst>
                <a:path w="4" h="4">
                  <a:moveTo>
                    <a:pt x="2" y="4"/>
                  </a:moveTo>
                  <a:cubicBezTo>
                    <a:pt x="0" y="4"/>
                    <a:pt x="1" y="1"/>
                    <a:pt x="1" y="0"/>
                  </a:cubicBezTo>
                  <a:cubicBezTo>
                    <a:pt x="2" y="0"/>
                    <a:pt x="4" y="4"/>
                    <a:pt x="2" y="4"/>
                  </a:cubicBezTo>
                  <a:cubicBezTo>
                    <a:pt x="1" y="4"/>
                    <a:pt x="4" y="4"/>
                    <a:pt x="2" y="4"/>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78" name="Freeform 531"/>
            <p:cNvSpPr/>
            <p:nvPr/>
          </p:nvSpPr>
          <p:spPr bwMode="auto">
            <a:xfrm>
              <a:off x="4416532" y="3328328"/>
              <a:ext cx="27077" cy="47783"/>
            </a:xfrm>
            <a:custGeom>
              <a:avLst/>
              <a:gdLst>
                <a:gd name="T0" fmla="*/ 3 w 6"/>
                <a:gd name="T1" fmla="*/ 8 h 10"/>
                <a:gd name="T2" fmla="*/ 0 w 6"/>
                <a:gd name="T3" fmla="*/ 7 h 10"/>
                <a:gd name="T4" fmla="*/ 4 w 6"/>
                <a:gd name="T5" fmla="*/ 2 h 10"/>
                <a:gd name="T6" fmla="*/ 6 w 6"/>
                <a:gd name="T7" fmla="*/ 4 h 10"/>
                <a:gd name="T8" fmla="*/ 3 w 6"/>
                <a:gd name="T9" fmla="*/ 8 h 10"/>
                <a:gd name="T10" fmla="*/ 3 w 6"/>
                <a:gd name="T11" fmla="*/ 8 h 10"/>
              </a:gdLst>
              <a:ahLst/>
              <a:cxnLst>
                <a:cxn ang="0">
                  <a:pos x="T0" y="T1"/>
                </a:cxn>
                <a:cxn ang="0">
                  <a:pos x="T2" y="T3"/>
                </a:cxn>
                <a:cxn ang="0">
                  <a:pos x="T4" y="T5"/>
                </a:cxn>
                <a:cxn ang="0">
                  <a:pos x="T6" y="T7"/>
                </a:cxn>
                <a:cxn ang="0">
                  <a:pos x="T8" y="T9"/>
                </a:cxn>
                <a:cxn ang="0">
                  <a:pos x="T10" y="T11"/>
                </a:cxn>
              </a:cxnLst>
              <a:rect l="0" t="0" r="r" b="b"/>
              <a:pathLst>
                <a:path w="6" h="10">
                  <a:moveTo>
                    <a:pt x="3" y="8"/>
                  </a:moveTo>
                  <a:cubicBezTo>
                    <a:pt x="2" y="10"/>
                    <a:pt x="0" y="9"/>
                    <a:pt x="0" y="7"/>
                  </a:cubicBezTo>
                  <a:cubicBezTo>
                    <a:pt x="1" y="6"/>
                    <a:pt x="3" y="3"/>
                    <a:pt x="4" y="2"/>
                  </a:cubicBezTo>
                  <a:cubicBezTo>
                    <a:pt x="6" y="0"/>
                    <a:pt x="6" y="3"/>
                    <a:pt x="6" y="4"/>
                  </a:cubicBezTo>
                  <a:cubicBezTo>
                    <a:pt x="6" y="6"/>
                    <a:pt x="3" y="6"/>
                    <a:pt x="3" y="8"/>
                  </a:cubicBezTo>
                  <a:cubicBezTo>
                    <a:pt x="2" y="10"/>
                    <a:pt x="3" y="8"/>
                    <a:pt x="3" y="8"/>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79" name="Freeform 532"/>
            <p:cNvSpPr/>
            <p:nvPr/>
          </p:nvSpPr>
          <p:spPr bwMode="auto">
            <a:xfrm>
              <a:off x="4429274" y="3352220"/>
              <a:ext cx="33448" cy="19114"/>
            </a:xfrm>
            <a:custGeom>
              <a:avLst/>
              <a:gdLst>
                <a:gd name="T0" fmla="*/ 3 w 7"/>
                <a:gd name="T1" fmla="*/ 4 h 4"/>
                <a:gd name="T2" fmla="*/ 5 w 7"/>
                <a:gd name="T3" fmla="*/ 1 h 4"/>
                <a:gd name="T4" fmla="*/ 3 w 7"/>
                <a:gd name="T5" fmla="*/ 4 h 4"/>
                <a:gd name="T6" fmla="*/ 3 w 7"/>
                <a:gd name="T7" fmla="*/ 4 h 4"/>
              </a:gdLst>
              <a:ahLst/>
              <a:cxnLst>
                <a:cxn ang="0">
                  <a:pos x="T0" y="T1"/>
                </a:cxn>
                <a:cxn ang="0">
                  <a:pos x="T2" y="T3"/>
                </a:cxn>
                <a:cxn ang="0">
                  <a:pos x="T4" y="T5"/>
                </a:cxn>
                <a:cxn ang="0">
                  <a:pos x="T6" y="T7"/>
                </a:cxn>
              </a:cxnLst>
              <a:rect l="0" t="0" r="r" b="b"/>
              <a:pathLst>
                <a:path w="7" h="4">
                  <a:moveTo>
                    <a:pt x="3" y="4"/>
                  </a:moveTo>
                  <a:cubicBezTo>
                    <a:pt x="0" y="4"/>
                    <a:pt x="3" y="0"/>
                    <a:pt x="5" y="1"/>
                  </a:cubicBezTo>
                  <a:cubicBezTo>
                    <a:pt x="7" y="1"/>
                    <a:pt x="4" y="4"/>
                    <a:pt x="3" y="4"/>
                  </a:cubicBezTo>
                  <a:cubicBezTo>
                    <a:pt x="2" y="4"/>
                    <a:pt x="4" y="4"/>
                    <a:pt x="3" y="4"/>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80" name="Freeform 533"/>
            <p:cNvSpPr/>
            <p:nvPr/>
          </p:nvSpPr>
          <p:spPr bwMode="auto">
            <a:xfrm>
              <a:off x="4336893" y="3333106"/>
              <a:ext cx="70082" cy="33448"/>
            </a:xfrm>
            <a:custGeom>
              <a:avLst/>
              <a:gdLst>
                <a:gd name="T0" fmla="*/ 11 w 15"/>
                <a:gd name="T1" fmla="*/ 6 h 7"/>
                <a:gd name="T2" fmla="*/ 10 w 15"/>
                <a:gd name="T3" fmla="*/ 5 h 7"/>
                <a:gd name="T4" fmla="*/ 7 w 15"/>
                <a:gd name="T5" fmla="*/ 5 h 7"/>
                <a:gd name="T6" fmla="*/ 3 w 15"/>
                <a:gd name="T7" fmla="*/ 0 h 7"/>
                <a:gd name="T8" fmla="*/ 6 w 15"/>
                <a:gd name="T9" fmla="*/ 2 h 7"/>
                <a:gd name="T10" fmla="*/ 8 w 15"/>
                <a:gd name="T11" fmla="*/ 3 h 7"/>
                <a:gd name="T12" fmla="*/ 15 w 15"/>
                <a:gd name="T13" fmla="*/ 3 h 7"/>
                <a:gd name="T14" fmla="*/ 11 w 15"/>
                <a:gd name="T15" fmla="*/ 6 h 7"/>
                <a:gd name="T16" fmla="*/ 11 w 15"/>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
                  <a:moveTo>
                    <a:pt x="11" y="6"/>
                  </a:moveTo>
                  <a:cubicBezTo>
                    <a:pt x="10" y="6"/>
                    <a:pt x="10" y="6"/>
                    <a:pt x="10" y="5"/>
                  </a:cubicBezTo>
                  <a:cubicBezTo>
                    <a:pt x="10" y="5"/>
                    <a:pt x="8" y="6"/>
                    <a:pt x="7" y="5"/>
                  </a:cubicBezTo>
                  <a:cubicBezTo>
                    <a:pt x="7" y="4"/>
                    <a:pt x="0" y="1"/>
                    <a:pt x="3" y="0"/>
                  </a:cubicBezTo>
                  <a:cubicBezTo>
                    <a:pt x="4" y="0"/>
                    <a:pt x="5" y="2"/>
                    <a:pt x="6" y="2"/>
                  </a:cubicBezTo>
                  <a:cubicBezTo>
                    <a:pt x="7" y="3"/>
                    <a:pt x="7" y="2"/>
                    <a:pt x="8" y="3"/>
                  </a:cubicBezTo>
                  <a:cubicBezTo>
                    <a:pt x="9" y="4"/>
                    <a:pt x="13" y="2"/>
                    <a:pt x="15" y="3"/>
                  </a:cubicBezTo>
                  <a:cubicBezTo>
                    <a:pt x="14" y="3"/>
                    <a:pt x="12" y="6"/>
                    <a:pt x="11" y="6"/>
                  </a:cubicBezTo>
                  <a:cubicBezTo>
                    <a:pt x="9" y="7"/>
                    <a:pt x="12" y="6"/>
                    <a:pt x="11" y="6"/>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81" name="Freeform 534"/>
            <p:cNvSpPr/>
            <p:nvPr/>
          </p:nvSpPr>
          <p:spPr bwMode="auto">
            <a:xfrm>
              <a:off x="4351230" y="3240725"/>
              <a:ext cx="73267" cy="36635"/>
            </a:xfrm>
            <a:custGeom>
              <a:avLst/>
              <a:gdLst>
                <a:gd name="T0" fmla="*/ 13 w 16"/>
                <a:gd name="T1" fmla="*/ 6 h 8"/>
                <a:gd name="T2" fmla="*/ 0 w 16"/>
                <a:gd name="T3" fmla="*/ 2 h 8"/>
                <a:gd name="T4" fmla="*/ 13 w 16"/>
                <a:gd name="T5" fmla="*/ 6 h 8"/>
                <a:gd name="T6" fmla="*/ 13 w 16"/>
                <a:gd name="T7" fmla="*/ 6 h 8"/>
              </a:gdLst>
              <a:ahLst/>
              <a:cxnLst>
                <a:cxn ang="0">
                  <a:pos x="T0" y="T1"/>
                </a:cxn>
                <a:cxn ang="0">
                  <a:pos x="T2" y="T3"/>
                </a:cxn>
                <a:cxn ang="0">
                  <a:pos x="T4" y="T5"/>
                </a:cxn>
                <a:cxn ang="0">
                  <a:pos x="T6" y="T7"/>
                </a:cxn>
              </a:cxnLst>
              <a:rect l="0" t="0" r="r" b="b"/>
              <a:pathLst>
                <a:path w="16" h="8">
                  <a:moveTo>
                    <a:pt x="13" y="6"/>
                  </a:moveTo>
                  <a:cubicBezTo>
                    <a:pt x="11" y="8"/>
                    <a:pt x="1" y="4"/>
                    <a:pt x="0" y="2"/>
                  </a:cubicBezTo>
                  <a:cubicBezTo>
                    <a:pt x="0" y="0"/>
                    <a:pt x="16" y="4"/>
                    <a:pt x="13" y="6"/>
                  </a:cubicBezTo>
                  <a:cubicBezTo>
                    <a:pt x="12" y="7"/>
                    <a:pt x="14" y="5"/>
                    <a:pt x="13" y="6"/>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82" name="Freeform 535"/>
            <p:cNvSpPr/>
            <p:nvPr/>
          </p:nvSpPr>
          <p:spPr bwMode="auto">
            <a:xfrm>
              <a:off x="4467501" y="3192942"/>
              <a:ext cx="149721" cy="144942"/>
            </a:xfrm>
            <a:custGeom>
              <a:avLst/>
              <a:gdLst>
                <a:gd name="T0" fmla="*/ 19 w 32"/>
                <a:gd name="T1" fmla="*/ 1 h 31"/>
                <a:gd name="T2" fmla="*/ 17 w 32"/>
                <a:gd name="T3" fmla="*/ 0 h 31"/>
                <a:gd name="T4" fmla="*/ 14 w 32"/>
                <a:gd name="T5" fmla="*/ 2 h 31"/>
                <a:gd name="T6" fmla="*/ 11 w 32"/>
                <a:gd name="T7" fmla="*/ 5 h 31"/>
                <a:gd name="T8" fmla="*/ 9 w 32"/>
                <a:gd name="T9" fmla="*/ 7 h 31"/>
                <a:gd name="T10" fmla="*/ 7 w 32"/>
                <a:gd name="T11" fmla="*/ 13 h 31"/>
                <a:gd name="T12" fmla="*/ 5 w 32"/>
                <a:gd name="T13" fmla="*/ 17 h 31"/>
                <a:gd name="T14" fmla="*/ 2 w 32"/>
                <a:gd name="T15" fmla="*/ 19 h 31"/>
                <a:gd name="T16" fmla="*/ 4 w 32"/>
                <a:gd name="T17" fmla="*/ 21 h 31"/>
                <a:gd name="T18" fmla="*/ 0 w 32"/>
                <a:gd name="T19" fmla="*/ 25 h 31"/>
                <a:gd name="T20" fmla="*/ 4 w 32"/>
                <a:gd name="T21" fmla="*/ 25 h 31"/>
                <a:gd name="T22" fmla="*/ 10 w 32"/>
                <a:gd name="T23" fmla="*/ 26 h 31"/>
                <a:gd name="T24" fmla="*/ 19 w 32"/>
                <a:gd name="T25" fmla="*/ 27 h 31"/>
                <a:gd name="T26" fmla="*/ 22 w 32"/>
                <a:gd name="T27" fmla="*/ 26 h 31"/>
                <a:gd name="T28" fmla="*/ 19 w 32"/>
                <a:gd name="T29" fmla="*/ 30 h 31"/>
                <a:gd name="T30" fmla="*/ 22 w 32"/>
                <a:gd name="T31" fmla="*/ 28 h 31"/>
                <a:gd name="T32" fmla="*/ 27 w 32"/>
                <a:gd name="T33" fmla="*/ 26 h 31"/>
                <a:gd name="T34" fmla="*/ 32 w 32"/>
                <a:gd name="T35" fmla="*/ 20 h 31"/>
                <a:gd name="T36" fmla="*/ 29 w 32"/>
                <a:gd name="T37" fmla="*/ 20 h 31"/>
                <a:gd name="T38" fmla="*/ 26 w 32"/>
                <a:gd name="T39" fmla="*/ 18 h 31"/>
                <a:gd name="T40" fmla="*/ 29 w 32"/>
                <a:gd name="T41" fmla="*/ 15 h 31"/>
                <a:gd name="T42" fmla="*/ 26 w 32"/>
                <a:gd name="T43" fmla="*/ 15 h 31"/>
                <a:gd name="T44" fmla="*/ 24 w 32"/>
                <a:gd name="T45" fmla="*/ 13 h 31"/>
                <a:gd name="T46" fmla="*/ 21 w 32"/>
                <a:gd name="T47" fmla="*/ 16 h 31"/>
                <a:gd name="T48" fmla="*/ 18 w 32"/>
                <a:gd name="T49" fmla="*/ 13 h 31"/>
                <a:gd name="T50" fmla="*/ 19 w 32"/>
                <a:gd name="T51" fmla="*/ 11 h 31"/>
                <a:gd name="T52" fmla="*/ 16 w 32"/>
                <a:gd name="T53" fmla="*/ 9 h 31"/>
                <a:gd name="T54" fmla="*/ 14 w 32"/>
                <a:gd name="T55" fmla="*/ 12 h 31"/>
                <a:gd name="T56" fmla="*/ 16 w 32"/>
                <a:gd name="T57" fmla="*/ 7 h 31"/>
                <a:gd name="T58" fmla="*/ 18 w 32"/>
                <a:gd name="T59" fmla="*/ 4 h 31"/>
                <a:gd name="T60" fmla="*/ 18 w 32"/>
                <a:gd name="T61" fmla="*/ 2 h 31"/>
                <a:gd name="T62" fmla="*/ 19 w 32"/>
                <a:gd name="T63" fmla="*/ 1 h 31"/>
                <a:gd name="T64" fmla="*/ 19 w 32"/>
                <a:gd name="T6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1">
                  <a:moveTo>
                    <a:pt x="19" y="1"/>
                  </a:moveTo>
                  <a:cubicBezTo>
                    <a:pt x="20" y="0"/>
                    <a:pt x="17" y="0"/>
                    <a:pt x="17" y="0"/>
                  </a:cubicBezTo>
                  <a:cubicBezTo>
                    <a:pt x="16" y="0"/>
                    <a:pt x="15" y="1"/>
                    <a:pt x="14" y="2"/>
                  </a:cubicBezTo>
                  <a:cubicBezTo>
                    <a:pt x="13" y="3"/>
                    <a:pt x="12" y="4"/>
                    <a:pt x="11" y="5"/>
                  </a:cubicBezTo>
                  <a:cubicBezTo>
                    <a:pt x="11" y="6"/>
                    <a:pt x="10" y="7"/>
                    <a:pt x="9" y="7"/>
                  </a:cubicBezTo>
                  <a:cubicBezTo>
                    <a:pt x="9" y="9"/>
                    <a:pt x="8" y="11"/>
                    <a:pt x="7" y="13"/>
                  </a:cubicBezTo>
                  <a:cubicBezTo>
                    <a:pt x="7" y="15"/>
                    <a:pt x="6" y="16"/>
                    <a:pt x="5" y="17"/>
                  </a:cubicBezTo>
                  <a:cubicBezTo>
                    <a:pt x="4" y="18"/>
                    <a:pt x="2" y="19"/>
                    <a:pt x="2" y="19"/>
                  </a:cubicBezTo>
                  <a:cubicBezTo>
                    <a:pt x="2" y="20"/>
                    <a:pt x="4" y="20"/>
                    <a:pt x="4" y="21"/>
                  </a:cubicBezTo>
                  <a:cubicBezTo>
                    <a:pt x="4" y="22"/>
                    <a:pt x="0" y="24"/>
                    <a:pt x="0" y="25"/>
                  </a:cubicBezTo>
                  <a:cubicBezTo>
                    <a:pt x="0" y="27"/>
                    <a:pt x="3" y="26"/>
                    <a:pt x="4" y="25"/>
                  </a:cubicBezTo>
                  <a:cubicBezTo>
                    <a:pt x="6" y="25"/>
                    <a:pt x="8" y="26"/>
                    <a:pt x="10" y="26"/>
                  </a:cubicBezTo>
                  <a:cubicBezTo>
                    <a:pt x="13" y="27"/>
                    <a:pt x="16" y="26"/>
                    <a:pt x="19" y="27"/>
                  </a:cubicBezTo>
                  <a:cubicBezTo>
                    <a:pt x="19" y="27"/>
                    <a:pt x="22" y="25"/>
                    <a:pt x="22" y="26"/>
                  </a:cubicBezTo>
                  <a:cubicBezTo>
                    <a:pt x="22" y="27"/>
                    <a:pt x="19" y="30"/>
                    <a:pt x="19" y="30"/>
                  </a:cubicBezTo>
                  <a:cubicBezTo>
                    <a:pt x="20" y="31"/>
                    <a:pt x="22" y="28"/>
                    <a:pt x="22" y="28"/>
                  </a:cubicBezTo>
                  <a:cubicBezTo>
                    <a:pt x="24" y="27"/>
                    <a:pt x="26" y="27"/>
                    <a:pt x="27" y="26"/>
                  </a:cubicBezTo>
                  <a:cubicBezTo>
                    <a:pt x="27" y="25"/>
                    <a:pt x="32" y="20"/>
                    <a:pt x="32" y="20"/>
                  </a:cubicBezTo>
                  <a:cubicBezTo>
                    <a:pt x="31" y="19"/>
                    <a:pt x="30" y="20"/>
                    <a:pt x="29" y="20"/>
                  </a:cubicBezTo>
                  <a:cubicBezTo>
                    <a:pt x="29" y="20"/>
                    <a:pt x="26" y="18"/>
                    <a:pt x="26" y="18"/>
                  </a:cubicBezTo>
                  <a:cubicBezTo>
                    <a:pt x="26" y="17"/>
                    <a:pt x="30" y="16"/>
                    <a:pt x="29" y="15"/>
                  </a:cubicBezTo>
                  <a:cubicBezTo>
                    <a:pt x="29" y="14"/>
                    <a:pt x="27" y="15"/>
                    <a:pt x="26" y="15"/>
                  </a:cubicBezTo>
                  <a:cubicBezTo>
                    <a:pt x="25" y="15"/>
                    <a:pt x="25" y="13"/>
                    <a:pt x="24" y="13"/>
                  </a:cubicBezTo>
                  <a:cubicBezTo>
                    <a:pt x="24" y="13"/>
                    <a:pt x="21" y="16"/>
                    <a:pt x="21" y="16"/>
                  </a:cubicBezTo>
                  <a:cubicBezTo>
                    <a:pt x="20" y="14"/>
                    <a:pt x="20" y="14"/>
                    <a:pt x="18" y="13"/>
                  </a:cubicBezTo>
                  <a:cubicBezTo>
                    <a:pt x="16" y="12"/>
                    <a:pt x="19" y="12"/>
                    <a:pt x="19" y="11"/>
                  </a:cubicBezTo>
                  <a:cubicBezTo>
                    <a:pt x="19" y="11"/>
                    <a:pt x="17" y="9"/>
                    <a:pt x="16" y="9"/>
                  </a:cubicBezTo>
                  <a:cubicBezTo>
                    <a:pt x="16" y="10"/>
                    <a:pt x="14" y="13"/>
                    <a:pt x="14" y="12"/>
                  </a:cubicBezTo>
                  <a:cubicBezTo>
                    <a:pt x="12" y="11"/>
                    <a:pt x="15" y="7"/>
                    <a:pt x="16" y="7"/>
                  </a:cubicBezTo>
                  <a:cubicBezTo>
                    <a:pt x="17" y="6"/>
                    <a:pt x="17" y="5"/>
                    <a:pt x="18" y="4"/>
                  </a:cubicBezTo>
                  <a:cubicBezTo>
                    <a:pt x="18" y="3"/>
                    <a:pt x="18" y="2"/>
                    <a:pt x="18" y="2"/>
                  </a:cubicBezTo>
                  <a:cubicBezTo>
                    <a:pt x="18" y="2"/>
                    <a:pt x="19" y="1"/>
                    <a:pt x="19" y="1"/>
                  </a:cubicBezTo>
                  <a:cubicBezTo>
                    <a:pt x="20" y="0"/>
                    <a:pt x="19" y="1"/>
                    <a:pt x="19" y="1"/>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83" name="Freeform 536"/>
            <p:cNvSpPr/>
            <p:nvPr/>
          </p:nvSpPr>
          <p:spPr bwMode="auto">
            <a:xfrm>
              <a:off x="4588552" y="3296472"/>
              <a:ext cx="38226" cy="46190"/>
            </a:xfrm>
            <a:custGeom>
              <a:avLst/>
              <a:gdLst>
                <a:gd name="T0" fmla="*/ 6 w 8"/>
                <a:gd name="T1" fmla="*/ 1 h 10"/>
                <a:gd name="T2" fmla="*/ 1 w 8"/>
                <a:gd name="T3" fmla="*/ 9 h 10"/>
                <a:gd name="T4" fmla="*/ 4 w 8"/>
                <a:gd name="T5" fmla="*/ 7 h 10"/>
                <a:gd name="T6" fmla="*/ 3 w 8"/>
                <a:gd name="T7" fmla="*/ 10 h 10"/>
                <a:gd name="T8" fmla="*/ 6 w 8"/>
                <a:gd name="T9" fmla="*/ 8 h 10"/>
                <a:gd name="T10" fmla="*/ 8 w 8"/>
                <a:gd name="T11" fmla="*/ 4 h 10"/>
                <a:gd name="T12" fmla="*/ 5 w 8"/>
                <a:gd name="T13" fmla="*/ 4 h 10"/>
                <a:gd name="T14" fmla="*/ 6 w 8"/>
                <a:gd name="T15" fmla="*/ 1 h 10"/>
                <a:gd name="T16" fmla="*/ 6 w 8"/>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0">
                  <a:moveTo>
                    <a:pt x="6" y="1"/>
                  </a:moveTo>
                  <a:cubicBezTo>
                    <a:pt x="5" y="2"/>
                    <a:pt x="0" y="6"/>
                    <a:pt x="1" y="9"/>
                  </a:cubicBezTo>
                  <a:cubicBezTo>
                    <a:pt x="1" y="9"/>
                    <a:pt x="3" y="6"/>
                    <a:pt x="4" y="7"/>
                  </a:cubicBezTo>
                  <a:cubicBezTo>
                    <a:pt x="4" y="7"/>
                    <a:pt x="3" y="10"/>
                    <a:pt x="3" y="10"/>
                  </a:cubicBezTo>
                  <a:cubicBezTo>
                    <a:pt x="4" y="10"/>
                    <a:pt x="6" y="9"/>
                    <a:pt x="6" y="8"/>
                  </a:cubicBezTo>
                  <a:cubicBezTo>
                    <a:pt x="6" y="7"/>
                    <a:pt x="7" y="6"/>
                    <a:pt x="8" y="4"/>
                  </a:cubicBezTo>
                  <a:cubicBezTo>
                    <a:pt x="8" y="2"/>
                    <a:pt x="6" y="4"/>
                    <a:pt x="5" y="4"/>
                  </a:cubicBezTo>
                  <a:cubicBezTo>
                    <a:pt x="6" y="4"/>
                    <a:pt x="6" y="0"/>
                    <a:pt x="6" y="1"/>
                  </a:cubicBezTo>
                  <a:cubicBezTo>
                    <a:pt x="5" y="1"/>
                    <a:pt x="7" y="0"/>
                    <a:pt x="6" y="1"/>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84" name="Freeform 537"/>
            <p:cNvSpPr/>
            <p:nvPr/>
          </p:nvSpPr>
          <p:spPr bwMode="auto">
            <a:xfrm>
              <a:off x="4327338" y="2847309"/>
              <a:ext cx="14335" cy="27077"/>
            </a:xfrm>
            <a:custGeom>
              <a:avLst/>
              <a:gdLst>
                <a:gd name="T0" fmla="*/ 3 w 3"/>
                <a:gd name="T1" fmla="*/ 4 h 6"/>
                <a:gd name="T2" fmla="*/ 1 w 3"/>
                <a:gd name="T3" fmla="*/ 1 h 6"/>
                <a:gd name="T4" fmla="*/ 1 w 3"/>
                <a:gd name="T5" fmla="*/ 2 h 6"/>
                <a:gd name="T6" fmla="*/ 0 w 3"/>
                <a:gd name="T7" fmla="*/ 2 h 6"/>
                <a:gd name="T8" fmla="*/ 3 w 3"/>
                <a:gd name="T9" fmla="*/ 4 h 6"/>
                <a:gd name="T10" fmla="*/ 3 w 3"/>
                <a:gd name="T11" fmla="*/ 4 h 6"/>
              </a:gdLst>
              <a:ahLst/>
              <a:cxnLst>
                <a:cxn ang="0">
                  <a:pos x="T0" y="T1"/>
                </a:cxn>
                <a:cxn ang="0">
                  <a:pos x="T2" y="T3"/>
                </a:cxn>
                <a:cxn ang="0">
                  <a:pos x="T4" y="T5"/>
                </a:cxn>
                <a:cxn ang="0">
                  <a:pos x="T6" y="T7"/>
                </a:cxn>
                <a:cxn ang="0">
                  <a:pos x="T8" y="T9"/>
                </a:cxn>
                <a:cxn ang="0">
                  <a:pos x="T10" y="T11"/>
                </a:cxn>
              </a:cxnLst>
              <a:rect l="0" t="0" r="r" b="b"/>
              <a:pathLst>
                <a:path w="3" h="6">
                  <a:moveTo>
                    <a:pt x="3" y="4"/>
                  </a:moveTo>
                  <a:cubicBezTo>
                    <a:pt x="3" y="3"/>
                    <a:pt x="1" y="0"/>
                    <a:pt x="1" y="1"/>
                  </a:cubicBezTo>
                  <a:cubicBezTo>
                    <a:pt x="1" y="1"/>
                    <a:pt x="1" y="1"/>
                    <a:pt x="1" y="2"/>
                  </a:cubicBezTo>
                  <a:cubicBezTo>
                    <a:pt x="1" y="2"/>
                    <a:pt x="0" y="2"/>
                    <a:pt x="0" y="2"/>
                  </a:cubicBezTo>
                  <a:cubicBezTo>
                    <a:pt x="0" y="2"/>
                    <a:pt x="3" y="6"/>
                    <a:pt x="3" y="4"/>
                  </a:cubicBezTo>
                  <a:cubicBezTo>
                    <a:pt x="3" y="3"/>
                    <a:pt x="3" y="6"/>
                    <a:pt x="3" y="4"/>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85" name="Freeform 538"/>
            <p:cNvSpPr/>
            <p:nvPr/>
          </p:nvSpPr>
          <p:spPr bwMode="auto">
            <a:xfrm>
              <a:off x="4257257" y="2893501"/>
              <a:ext cx="14335" cy="14335"/>
            </a:xfrm>
            <a:custGeom>
              <a:avLst/>
              <a:gdLst>
                <a:gd name="T0" fmla="*/ 2 w 3"/>
                <a:gd name="T1" fmla="*/ 1 h 3"/>
                <a:gd name="T2" fmla="*/ 0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2"/>
                    <a:pt x="0" y="2"/>
                  </a:cubicBezTo>
                  <a:cubicBezTo>
                    <a:pt x="1" y="3"/>
                    <a:pt x="3" y="2"/>
                    <a:pt x="2" y="1"/>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86" name="Freeform 539"/>
            <p:cNvSpPr/>
            <p:nvPr/>
          </p:nvSpPr>
          <p:spPr bwMode="auto">
            <a:xfrm>
              <a:off x="3935515" y="3141974"/>
              <a:ext cx="31856" cy="19114"/>
            </a:xfrm>
            <a:custGeom>
              <a:avLst/>
              <a:gdLst>
                <a:gd name="T0" fmla="*/ 7 w 7"/>
                <a:gd name="T1" fmla="*/ 3 h 4"/>
                <a:gd name="T2" fmla="*/ 1 w 7"/>
                <a:gd name="T3" fmla="*/ 1 h 4"/>
                <a:gd name="T4" fmla="*/ 7 w 7"/>
                <a:gd name="T5" fmla="*/ 3 h 4"/>
                <a:gd name="T6" fmla="*/ 7 w 7"/>
                <a:gd name="T7" fmla="*/ 3 h 4"/>
              </a:gdLst>
              <a:ahLst/>
              <a:cxnLst>
                <a:cxn ang="0">
                  <a:pos x="T0" y="T1"/>
                </a:cxn>
                <a:cxn ang="0">
                  <a:pos x="T2" y="T3"/>
                </a:cxn>
                <a:cxn ang="0">
                  <a:pos x="T4" y="T5"/>
                </a:cxn>
                <a:cxn ang="0">
                  <a:pos x="T6" y="T7"/>
                </a:cxn>
              </a:cxnLst>
              <a:rect l="0" t="0" r="r" b="b"/>
              <a:pathLst>
                <a:path w="7" h="4">
                  <a:moveTo>
                    <a:pt x="7" y="3"/>
                  </a:moveTo>
                  <a:cubicBezTo>
                    <a:pt x="7" y="0"/>
                    <a:pt x="3" y="0"/>
                    <a:pt x="1" y="1"/>
                  </a:cubicBezTo>
                  <a:cubicBezTo>
                    <a:pt x="0" y="1"/>
                    <a:pt x="7" y="4"/>
                    <a:pt x="7" y="3"/>
                  </a:cubicBezTo>
                  <a:cubicBezTo>
                    <a:pt x="7" y="0"/>
                    <a:pt x="7" y="4"/>
                    <a:pt x="7" y="3"/>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87" name="Freeform 540"/>
            <p:cNvSpPr/>
            <p:nvPr/>
          </p:nvSpPr>
          <p:spPr bwMode="auto">
            <a:xfrm>
              <a:off x="3986483" y="3028887"/>
              <a:ext cx="28669" cy="28669"/>
            </a:xfrm>
            <a:custGeom>
              <a:avLst/>
              <a:gdLst>
                <a:gd name="T0" fmla="*/ 3 w 6"/>
                <a:gd name="T1" fmla="*/ 5 h 6"/>
                <a:gd name="T2" fmla="*/ 0 w 6"/>
                <a:gd name="T3" fmla="*/ 3 h 6"/>
                <a:gd name="T4" fmla="*/ 4 w 6"/>
                <a:gd name="T5" fmla="*/ 2 h 6"/>
                <a:gd name="T6" fmla="*/ 3 w 6"/>
                <a:gd name="T7" fmla="*/ 5 h 6"/>
                <a:gd name="T8" fmla="*/ 3 w 6"/>
                <a:gd name="T9" fmla="*/ 5 h 6"/>
              </a:gdLst>
              <a:ahLst/>
              <a:cxnLst>
                <a:cxn ang="0">
                  <a:pos x="T0" y="T1"/>
                </a:cxn>
                <a:cxn ang="0">
                  <a:pos x="T2" y="T3"/>
                </a:cxn>
                <a:cxn ang="0">
                  <a:pos x="T4" y="T5"/>
                </a:cxn>
                <a:cxn ang="0">
                  <a:pos x="T6" y="T7"/>
                </a:cxn>
                <a:cxn ang="0">
                  <a:pos x="T8" y="T9"/>
                </a:cxn>
              </a:cxnLst>
              <a:rect l="0" t="0" r="r" b="b"/>
              <a:pathLst>
                <a:path w="6" h="6">
                  <a:moveTo>
                    <a:pt x="3" y="5"/>
                  </a:moveTo>
                  <a:cubicBezTo>
                    <a:pt x="2" y="4"/>
                    <a:pt x="1" y="4"/>
                    <a:pt x="0" y="3"/>
                  </a:cubicBezTo>
                  <a:cubicBezTo>
                    <a:pt x="1" y="3"/>
                    <a:pt x="3" y="0"/>
                    <a:pt x="4" y="2"/>
                  </a:cubicBezTo>
                  <a:cubicBezTo>
                    <a:pt x="6" y="3"/>
                    <a:pt x="5" y="6"/>
                    <a:pt x="3" y="5"/>
                  </a:cubicBezTo>
                  <a:cubicBezTo>
                    <a:pt x="2" y="4"/>
                    <a:pt x="4" y="6"/>
                    <a:pt x="3" y="5"/>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88" name="Freeform 541"/>
            <p:cNvSpPr/>
            <p:nvPr/>
          </p:nvSpPr>
          <p:spPr bwMode="auto">
            <a:xfrm>
              <a:off x="3972149" y="2828196"/>
              <a:ext cx="28669" cy="33448"/>
            </a:xfrm>
            <a:custGeom>
              <a:avLst/>
              <a:gdLst>
                <a:gd name="T0" fmla="*/ 3 w 6"/>
                <a:gd name="T1" fmla="*/ 6 h 7"/>
                <a:gd name="T2" fmla="*/ 4 w 6"/>
                <a:gd name="T3" fmla="*/ 1 h 7"/>
                <a:gd name="T4" fmla="*/ 3 w 6"/>
                <a:gd name="T5" fmla="*/ 6 h 7"/>
                <a:gd name="T6" fmla="*/ 3 w 6"/>
                <a:gd name="T7" fmla="*/ 6 h 7"/>
              </a:gdLst>
              <a:ahLst/>
              <a:cxnLst>
                <a:cxn ang="0">
                  <a:pos x="T0" y="T1"/>
                </a:cxn>
                <a:cxn ang="0">
                  <a:pos x="T2" y="T3"/>
                </a:cxn>
                <a:cxn ang="0">
                  <a:pos x="T4" y="T5"/>
                </a:cxn>
                <a:cxn ang="0">
                  <a:pos x="T6" y="T7"/>
                </a:cxn>
              </a:cxnLst>
              <a:rect l="0" t="0" r="r" b="b"/>
              <a:pathLst>
                <a:path w="6" h="7">
                  <a:moveTo>
                    <a:pt x="3" y="6"/>
                  </a:moveTo>
                  <a:cubicBezTo>
                    <a:pt x="0" y="7"/>
                    <a:pt x="1" y="0"/>
                    <a:pt x="4" y="1"/>
                  </a:cubicBezTo>
                  <a:cubicBezTo>
                    <a:pt x="6" y="1"/>
                    <a:pt x="5" y="6"/>
                    <a:pt x="3" y="6"/>
                  </a:cubicBezTo>
                  <a:cubicBezTo>
                    <a:pt x="2" y="6"/>
                    <a:pt x="6" y="6"/>
                    <a:pt x="3" y="6"/>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89" name="Freeform 542"/>
            <p:cNvSpPr/>
            <p:nvPr/>
          </p:nvSpPr>
          <p:spPr bwMode="auto">
            <a:xfrm>
              <a:off x="3892510" y="2809083"/>
              <a:ext cx="55747" cy="28669"/>
            </a:xfrm>
            <a:custGeom>
              <a:avLst/>
              <a:gdLst>
                <a:gd name="T0" fmla="*/ 4 w 12"/>
                <a:gd name="T1" fmla="*/ 6 h 6"/>
                <a:gd name="T2" fmla="*/ 1 w 12"/>
                <a:gd name="T3" fmla="*/ 3 h 6"/>
                <a:gd name="T4" fmla="*/ 8 w 12"/>
                <a:gd name="T5" fmla="*/ 0 h 6"/>
                <a:gd name="T6" fmla="*/ 4 w 12"/>
                <a:gd name="T7" fmla="*/ 6 h 6"/>
              </a:gdLst>
              <a:ahLst/>
              <a:cxnLst>
                <a:cxn ang="0">
                  <a:pos x="T0" y="T1"/>
                </a:cxn>
                <a:cxn ang="0">
                  <a:pos x="T2" y="T3"/>
                </a:cxn>
                <a:cxn ang="0">
                  <a:pos x="T4" y="T5"/>
                </a:cxn>
                <a:cxn ang="0">
                  <a:pos x="T6" y="T7"/>
                </a:cxn>
              </a:cxnLst>
              <a:rect l="0" t="0" r="r" b="b"/>
              <a:pathLst>
                <a:path w="12" h="6">
                  <a:moveTo>
                    <a:pt x="4" y="6"/>
                  </a:moveTo>
                  <a:cubicBezTo>
                    <a:pt x="2" y="6"/>
                    <a:pt x="0" y="5"/>
                    <a:pt x="1" y="3"/>
                  </a:cubicBezTo>
                  <a:cubicBezTo>
                    <a:pt x="2" y="1"/>
                    <a:pt x="5" y="1"/>
                    <a:pt x="8" y="0"/>
                  </a:cubicBezTo>
                  <a:cubicBezTo>
                    <a:pt x="12" y="0"/>
                    <a:pt x="6" y="6"/>
                    <a:pt x="4" y="6"/>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90" name="Freeform 543"/>
            <p:cNvSpPr/>
            <p:nvPr/>
          </p:nvSpPr>
          <p:spPr bwMode="auto">
            <a:xfrm>
              <a:off x="4010375" y="2791562"/>
              <a:ext cx="31856" cy="12742"/>
            </a:xfrm>
            <a:custGeom>
              <a:avLst/>
              <a:gdLst>
                <a:gd name="T0" fmla="*/ 5 w 7"/>
                <a:gd name="T1" fmla="*/ 3 h 3"/>
                <a:gd name="T2" fmla="*/ 3 w 7"/>
                <a:gd name="T3" fmla="*/ 0 h 3"/>
                <a:gd name="T4" fmla="*/ 7 w 7"/>
                <a:gd name="T5" fmla="*/ 1 h 3"/>
                <a:gd name="T6" fmla="*/ 5 w 7"/>
                <a:gd name="T7" fmla="*/ 3 h 3"/>
                <a:gd name="T8" fmla="*/ 5 w 7"/>
                <a:gd name="T9" fmla="*/ 3 h 3"/>
              </a:gdLst>
              <a:ahLst/>
              <a:cxnLst>
                <a:cxn ang="0">
                  <a:pos x="T0" y="T1"/>
                </a:cxn>
                <a:cxn ang="0">
                  <a:pos x="T2" y="T3"/>
                </a:cxn>
                <a:cxn ang="0">
                  <a:pos x="T4" y="T5"/>
                </a:cxn>
                <a:cxn ang="0">
                  <a:pos x="T6" y="T7"/>
                </a:cxn>
                <a:cxn ang="0">
                  <a:pos x="T8" y="T9"/>
                </a:cxn>
              </a:cxnLst>
              <a:rect l="0" t="0" r="r" b="b"/>
              <a:pathLst>
                <a:path w="7" h="3">
                  <a:moveTo>
                    <a:pt x="5" y="3"/>
                  </a:moveTo>
                  <a:cubicBezTo>
                    <a:pt x="4" y="3"/>
                    <a:pt x="0" y="0"/>
                    <a:pt x="3" y="0"/>
                  </a:cubicBezTo>
                  <a:cubicBezTo>
                    <a:pt x="4" y="0"/>
                    <a:pt x="6" y="0"/>
                    <a:pt x="7" y="1"/>
                  </a:cubicBezTo>
                  <a:cubicBezTo>
                    <a:pt x="7" y="1"/>
                    <a:pt x="6" y="3"/>
                    <a:pt x="5" y="3"/>
                  </a:cubicBezTo>
                  <a:cubicBezTo>
                    <a:pt x="4" y="3"/>
                    <a:pt x="7" y="3"/>
                    <a:pt x="5" y="3"/>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91" name="Freeform 544"/>
            <p:cNvSpPr/>
            <p:nvPr/>
          </p:nvSpPr>
          <p:spPr bwMode="auto">
            <a:xfrm>
              <a:off x="3812871" y="2697589"/>
              <a:ext cx="159278" cy="111495"/>
            </a:xfrm>
            <a:custGeom>
              <a:avLst/>
              <a:gdLst>
                <a:gd name="T0" fmla="*/ 31 w 34"/>
                <a:gd name="T1" fmla="*/ 21 h 24"/>
                <a:gd name="T2" fmla="*/ 25 w 34"/>
                <a:gd name="T3" fmla="*/ 18 h 24"/>
                <a:gd name="T4" fmla="*/ 24 w 34"/>
                <a:gd name="T5" fmla="*/ 16 h 24"/>
                <a:gd name="T6" fmla="*/ 22 w 34"/>
                <a:gd name="T7" fmla="*/ 17 h 24"/>
                <a:gd name="T8" fmla="*/ 18 w 34"/>
                <a:gd name="T9" fmla="*/ 16 h 24"/>
                <a:gd name="T10" fmla="*/ 16 w 34"/>
                <a:gd name="T11" fmla="*/ 19 h 24"/>
                <a:gd name="T12" fmla="*/ 11 w 34"/>
                <a:gd name="T13" fmla="*/ 23 h 24"/>
                <a:gd name="T14" fmla="*/ 8 w 34"/>
                <a:gd name="T15" fmla="*/ 19 h 24"/>
                <a:gd name="T16" fmla="*/ 2 w 34"/>
                <a:gd name="T17" fmla="*/ 19 h 24"/>
                <a:gd name="T18" fmla="*/ 4 w 34"/>
                <a:gd name="T19" fmla="*/ 16 h 24"/>
                <a:gd name="T20" fmla="*/ 5 w 34"/>
                <a:gd name="T21" fmla="*/ 10 h 24"/>
                <a:gd name="T22" fmla="*/ 6 w 34"/>
                <a:gd name="T23" fmla="*/ 3 h 24"/>
                <a:gd name="T24" fmla="*/ 11 w 34"/>
                <a:gd name="T25" fmla="*/ 3 h 24"/>
                <a:gd name="T26" fmla="*/ 12 w 34"/>
                <a:gd name="T27" fmla="*/ 5 h 24"/>
                <a:gd name="T28" fmla="*/ 14 w 34"/>
                <a:gd name="T29" fmla="*/ 4 h 24"/>
                <a:gd name="T30" fmla="*/ 17 w 34"/>
                <a:gd name="T31" fmla="*/ 6 h 24"/>
                <a:gd name="T32" fmla="*/ 20 w 34"/>
                <a:gd name="T33" fmla="*/ 7 h 24"/>
                <a:gd name="T34" fmla="*/ 25 w 34"/>
                <a:gd name="T35" fmla="*/ 10 h 24"/>
                <a:gd name="T36" fmla="*/ 28 w 34"/>
                <a:gd name="T37" fmla="*/ 15 h 24"/>
                <a:gd name="T38" fmla="*/ 30 w 34"/>
                <a:gd name="T39" fmla="*/ 15 h 24"/>
                <a:gd name="T40" fmla="*/ 33 w 34"/>
                <a:gd name="T41" fmla="*/ 17 h 24"/>
                <a:gd name="T42" fmla="*/ 34 w 34"/>
                <a:gd name="T43" fmla="*/ 18 h 24"/>
                <a:gd name="T44" fmla="*/ 31 w 34"/>
                <a:gd name="T45" fmla="*/ 21 h 24"/>
                <a:gd name="T46" fmla="*/ 31 w 34"/>
                <a:gd name="T4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24">
                  <a:moveTo>
                    <a:pt x="31" y="21"/>
                  </a:moveTo>
                  <a:cubicBezTo>
                    <a:pt x="30" y="20"/>
                    <a:pt x="27" y="19"/>
                    <a:pt x="25" y="18"/>
                  </a:cubicBezTo>
                  <a:cubicBezTo>
                    <a:pt x="24" y="18"/>
                    <a:pt x="25" y="17"/>
                    <a:pt x="24" y="16"/>
                  </a:cubicBezTo>
                  <a:cubicBezTo>
                    <a:pt x="24" y="16"/>
                    <a:pt x="22" y="17"/>
                    <a:pt x="22" y="17"/>
                  </a:cubicBezTo>
                  <a:cubicBezTo>
                    <a:pt x="20" y="17"/>
                    <a:pt x="20" y="15"/>
                    <a:pt x="18" y="16"/>
                  </a:cubicBezTo>
                  <a:cubicBezTo>
                    <a:pt x="18" y="17"/>
                    <a:pt x="17" y="18"/>
                    <a:pt x="16" y="19"/>
                  </a:cubicBezTo>
                  <a:cubicBezTo>
                    <a:pt x="14" y="20"/>
                    <a:pt x="13" y="22"/>
                    <a:pt x="11" y="23"/>
                  </a:cubicBezTo>
                  <a:cubicBezTo>
                    <a:pt x="8" y="24"/>
                    <a:pt x="10" y="20"/>
                    <a:pt x="8" y="19"/>
                  </a:cubicBezTo>
                  <a:cubicBezTo>
                    <a:pt x="8" y="18"/>
                    <a:pt x="3" y="19"/>
                    <a:pt x="2" y="19"/>
                  </a:cubicBezTo>
                  <a:cubicBezTo>
                    <a:pt x="0" y="19"/>
                    <a:pt x="4" y="16"/>
                    <a:pt x="4" y="16"/>
                  </a:cubicBezTo>
                  <a:cubicBezTo>
                    <a:pt x="6" y="14"/>
                    <a:pt x="5" y="12"/>
                    <a:pt x="5" y="10"/>
                  </a:cubicBezTo>
                  <a:cubicBezTo>
                    <a:pt x="5" y="8"/>
                    <a:pt x="5" y="5"/>
                    <a:pt x="6" y="3"/>
                  </a:cubicBezTo>
                  <a:cubicBezTo>
                    <a:pt x="7" y="0"/>
                    <a:pt x="10" y="0"/>
                    <a:pt x="11" y="3"/>
                  </a:cubicBezTo>
                  <a:cubicBezTo>
                    <a:pt x="11" y="4"/>
                    <a:pt x="11" y="6"/>
                    <a:pt x="12" y="5"/>
                  </a:cubicBezTo>
                  <a:cubicBezTo>
                    <a:pt x="13" y="5"/>
                    <a:pt x="13" y="4"/>
                    <a:pt x="14" y="4"/>
                  </a:cubicBezTo>
                  <a:cubicBezTo>
                    <a:pt x="15" y="5"/>
                    <a:pt x="16" y="6"/>
                    <a:pt x="17" y="6"/>
                  </a:cubicBezTo>
                  <a:cubicBezTo>
                    <a:pt x="18" y="7"/>
                    <a:pt x="19" y="7"/>
                    <a:pt x="20" y="7"/>
                  </a:cubicBezTo>
                  <a:cubicBezTo>
                    <a:pt x="21" y="8"/>
                    <a:pt x="23" y="9"/>
                    <a:pt x="25" y="10"/>
                  </a:cubicBezTo>
                  <a:cubicBezTo>
                    <a:pt x="28" y="11"/>
                    <a:pt x="28" y="12"/>
                    <a:pt x="28" y="15"/>
                  </a:cubicBezTo>
                  <a:cubicBezTo>
                    <a:pt x="28" y="16"/>
                    <a:pt x="30" y="16"/>
                    <a:pt x="30" y="15"/>
                  </a:cubicBezTo>
                  <a:cubicBezTo>
                    <a:pt x="32" y="15"/>
                    <a:pt x="32" y="16"/>
                    <a:pt x="33" y="17"/>
                  </a:cubicBezTo>
                  <a:cubicBezTo>
                    <a:pt x="34" y="17"/>
                    <a:pt x="34" y="17"/>
                    <a:pt x="34" y="18"/>
                  </a:cubicBezTo>
                  <a:cubicBezTo>
                    <a:pt x="33" y="19"/>
                    <a:pt x="33" y="21"/>
                    <a:pt x="31" y="21"/>
                  </a:cubicBezTo>
                  <a:cubicBezTo>
                    <a:pt x="30" y="20"/>
                    <a:pt x="33" y="21"/>
                    <a:pt x="31" y="21"/>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92" name="Freeform 545"/>
            <p:cNvSpPr/>
            <p:nvPr/>
          </p:nvSpPr>
          <p:spPr bwMode="auto">
            <a:xfrm>
              <a:off x="3874990" y="2688031"/>
              <a:ext cx="31856" cy="23893"/>
            </a:xfrm>
            <a:custGeom>
              <a:avLst/>
              <a:gdLst>
                <a:gd name="T0" fmla="*/ 5 w 7"/>
                <a:gd name="T1" fmla="*/ 4 h 5"/>
                <a:gd name="T2" fmla="*/ 1 w 7"/>
                <a:gd name="T3" fmla="*/ 0 h 5"/>
                <a:gd name="T4" fmla="*/ 5 w 7"/>
                <a:gd name="T5" fmla="*/ 4 h 5"/>
              </a:gdLst>
              <a:ahLst/>
              <a:cxnLst>
                <a:cxn ang="0">
                  <a:pos x="T0" y="T1"/>
                </a:cxn>
                <a:cxn ang="0">
                  <a:pos x="T2" y="T3"/>
                </a:cxn>
                <a:cxn ang="0">
                  <a:pos x="T4" y="T5"/>
                </a:cxn>
              </a:cxnLst>
              <a:rect l="0" t="0" r="r" b="b"/>
              <a:pathLst>
                <a:path w="7" h="5">
                  <a:moveTo>
                    <a:pt x="5" y="4"/>
                  </a:moveTo>
                  <a:cubicBezTo>
                    <a:pt x="3" y="5"/>
                    <a:pt x="0" y="0"/>
                    <a:pt x="1" y="0"/>
                  </a:cubicBezTo>
                  <a:cubicBezTo>
                    <a:pt x="2" y="1"/>
                    <a:pt x="7" y="3"/>
                    <a:pt x="5" y="4"/>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93" name="Freeform 546"/>
            <p:cNvSpPr/>
            <p:nvPr/>
          </p:nvSpPr>
          <p:spPr bwMode="auto">
            <a:xfrm>
              <a:off x="3865432" y="2692810"/>
              <a:ext cx="17521" cy="23893"/>
            </a:xfrm>
            <a:custGeom>
              <a:avLst/>
              <a:gdLst>
                <a:gd name="T0" fmla="*/ 3 w 4"/>
                <a:gd name="T1" fmla="*/ 4 h 5"/>
                <a:gd name="T2" fmla="*/ 0 w 4"/>
                <a:gd name="T3" fmla="*/ 1 h 5"/>
                <a:gd name="T4" fmla="*/ 3 w 4"/>
                <a:gd name="T5" fmla="*/ 4 h 5"/>
              </a:gdLst>
              <a:ahLst/>
              <a:cxnLst>
                <a:cxn ang="0">
                  <a:pos x="T0" y="T1"/>
                </a:cxn>
                <a:cxn ang="0">
                  <a:pos x="T2" y="T3"/>
                </a:cxn>
                <a:cxn ang="0">
                  <a:pos x="T4" y="T5"/>
                </a:cxn>
              </a:cxnLst>
              <a:rect l="0" t="0" r="r" b="b"/>
              <a:pathLst>
                <a:path w="4" h="5">
                  <a:moveTo>
                    <a:pt x="3" y="4"/>
                  </a:moveTo>
                  <a:cubicBezTo>
                    <a:pt x="1" y="5"/>
                    <a:pt x="0" y="2"/>
                    <a:pt x="0" y="1"/>
                  </a:cubicBezTo>
                  <a:cubicBezTo>
                    <a:pt x="1" y="0"/>
                    <a:pt x="4" y="3"/>
                    <a:pt x="3" y="4"/>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94" name="Freeform 547"/>
            <p:cNvSpPr/>
            <p:nvPr/>
          </p:nvSpPr>
          <p:spPr bwMode="auto">
            <a:xfrm>
              <a:off x="3822427" y="2603617"/>
              <a:ext cx="14335" cy="28669"/>
            </a:xfrm>
            <a:custGeom>
              <a:avLst/>
              <a:gdLst>
                <a:gd name="T0" fmla="*/ 3 w 3"/>
                <a:gd name="T1" fmla="*/ 5 h 6"/>
                <a:gd name="T2" fmla="*/ 3 w 3"/>
                <a:gd name="T3" fmla="*/ 2 h 6"/>
                <a:gd name="T4" fmla="*/ 1 w 3"/>
                <a:gd name="T5" fmla="*/ 1 h 6"/>
                <a:gd name="T6" fmla="*/ 1 w 3"/>
                <a:gd name="T7" fmla="*/ 4 h 6"/>
                <a:gd name="T8" fmla="*/ 3 w 3"/>
                <a:gd name="T9" fmla="*/ 5 h 6"/>
                <a:gd name="T10" fmla="*/ 3 w 3"/>
                <a:gd name="T11" fmla="*/ 5 h 6"/>
              </a:gdLst>
              <a:ahLst/>
              <a:cxnLst>
                <a:cxn ang="0">
                  <a:pos x="T0" y="T1"/>
                </a:cxn>
                <a:cxn ang="0">
                  <a:pos x="T2" y="T3"/>
                </a:cxn>
                <a:cxn ang="0">
                  <a:pos x="T4" y="T5"/>
                </a:cxn>
                <a:cxn ang="0">
                  <a:pos x="T6" y="T7"/>
                </a:cxn>
                <a:cxn ang="0">
                  <a:pos x="T8" y="T9"/>
                </a:cxn>
                <a:cxn ang="0">
                  <a:pos x="T10" y="T11"/>
                </a:cxn>
              </a:cxnLst>
              <a:rect l="0" t="0" r="r" b="b"/>
              <a:pathLst>
                <a:path w="3" h="6">
                  <a:moveTo>
                    <a:pt x="3" y="5"/>
                  </a:moveTo>
                  <a:cubicBezTo>
                    <a:pt x="3" y="4"/>
                    <a:pt x="3" y="3"/>
                    <a:pt x="3" y="2"/>
                  </a:cubicBezTo>
                  <a:cubicBezTo>
                    <a:pt x="3" y="2"/>
                    <a:pt x="1" y="0"/>
                    <a:pt x="1" y="1"/>
                  </a:cubicBezTo>
                  <a:cubicBezTo>
                    <a:pt x="1" y="2"/>
                    <a:pt x="0" y="4"/>
                    <a:pt x="1" y="4"/>
                  </a:cubicBezTo>
                  <a:cubicBezTo>
                    <a:pt x="1" y="5"/>
                    <a:pt x="2" y="6"/>
                    <a:pt x="3" y="5"/>
                  </a:cubicBezTo>
                  <a:cubicBezTo>
                    <a:pt x="3" y="4"/>
                    <a:pt x="2" y="6"/>
                    <a:pt x="3" y="5"/>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95" name="Freeform 548"/>
            <p:cNvSpPr/>
            <p:nvPr/>
          </p:nvSpPr>
          <p:spPr bwMode="auto">
            <a:xfrm>
              <a:off x="3752346" y="2359922"/>
              <a:ext cx="672151" cy="492166"/>
            </a:xfrm>
            <a:custGeom>
              <a:avLst/>
              <a:gdLst>
                <a:gd name="T0" fmla="*/ 63 w 144"/>
                <a:gd name="T1" fmla="*/ 86 h 105"/>
                <a:gd name="T2" fmla="*/ 81 w 144"/>
                <a:gd name="T3" fmla="*/ 76 h 105"/>
                <a:gd name="T4" fmla="*/ 91 w 144"/>
                <a:gd name="T5" fmla="*/ 67 h 105"/>
                <a:gd name="T6" fmla="*/ 103 w 144"/>
                <a:gd name="T7" fmla="*/ 68 h 105"/>
                <a:gd name="T8" fmla="*/ 87 w 144"/>
                <a:gd name="T9" fmla="*/ 66 h 105"/>
                <a:gd name="T10" fmla="*/ 80 w 144"/>
                <a:gd name="T11" fmla="*/ 48 h 105"/>
                <a:gd name="T12" fmla="*/ 67 w 144"/>
                <a:gd name="T13" fmla="*/ 49 h 105"/>
                <a:gd name="T14" fmla="*/ 64 w 144"/>
                <a:gd name="T15" fmla="*/ 40 h 105"/>
                <a:gd name="T16" fmla="*/ 54 w 144"/>
                <a:gd name="T17" fmla="*/ 32 h 105"/>
                <a:gd name="T18" fmla="*/ 53 w 144"/>
                <a:gd name="T19" fmla="*/ 38 h 105"/>
                <a:gd name="T20" fmla="*/ 52 w 144"/>
                <a:gd name="T21" fmla="*/ 39 h 105"/>
                <a:gd name="T22" fmla="*/ 37 w 144"/>
                <a:gd name="T23" fmla="*/ 38 h 105"/>
                <a:gd name="T24" fmla="*/ 5 w 144"/>
                <a:gd name="T25" fmla="*/ 32 h 105"/>
                <a:gd name="T26" fmla="*/ 8 w 144"/>
                <a:gd name="T27" fmla="*/ 26 h 105"/>
                <a:gd name="T28" fmla="*/ 16 w 144"/>
                <a:gd name="T29" fmla="*/ 2 h 105"/>
                <a:gd name="T30" fmla="*/ 18 w 144"/>
                <a:gd name="T31" fmla="*/ 18 h 105"/>
                <a:gd name="T32" fmla="*/ 26 w 144"/>
                <a:gd name="T33" fmla="*/ 29 h 105"/>
                <a:gd name="T34" fmla="*/ 20 w 144"/>
                <a:gd name="T35" fmla="*/ 19 h 105"/>
                <a:gd name="T36" fmla="*/ 22 w 144"/>
                <a:gd name="T37" fmla="*/ 13 h 105"/>
                <a:gd name="T38" fmla="*/ 25 w 144"/>
                <a:gd name="T39" fmla="*/ 7 h 105"/>
                <a:gd name="T40" fmla="*/ 34 w 144"/>
                <a:gd name="T41" fmla="*/ 3 h 105"/>
                <a:gd name="T42" fmla="*/ 43 w 144"/>
                <a:gd name="T43" fmla="*/ 16 h 105"/>
                <a:gd name="T44" fmla="*/ 52 w 144"/>
                <a:gd name="T45" fmla="*/ 16 h 105"/>
                <a:gd name="T46" fmla="*/ 54 w 144"/>
                <a:gd name="T47" fmla="*/ 15 h 105"/>
                <a:gd name="T48" fmla="*/ 66 w 144"/>
                <a:gd name="T49" fmla="*/ 13 h 105"/>
                <a:gd name="T50" fmla="*/ 70 w 144"/>
                <a:gd name="T51" fmla="*/ 21 h 105"/>
                <a:gd name="T52" fmla="*/ 76 w 144"/>
                <a:gd name="T53" fmla="*/ 22 h 105"/>
                <a:gd name="T54" fmla="*/ 81 w 144"/>
                <a:gd name="T55" fmla="*/ 23 h 105"/>
                <a:gd name="T56" fmla="*/ 86 w 144"/>
                <a:gd name="T57" fmla="*/ 23 h 105"/>
                <a:gd name="T58" fmla="*/ 92 w 144"/>
                <a:gd name="T59" fmla="*/ 28 h 105"/>
                <a:gd name="T60" fmla="*/ 94 w 144"/>
                <a:gd name="T61" fmla="*/ 31 h 105"/>
                <a:gd name="T62" fmla="*/ 100 w 144"/>
                <a:gd name="T63" fmla="*/ 29 h 105"/>
                <a:gd name="T64" fmla="*/ 99 w 144"/>
                <a:gd name="T65" fmla="*/ 38 h 105"/>
                <a:gd name="T66" fmla="*/ 104 w 144"/>
                <a:gd name="T67" fmla="*/ 38 h 105"/>
                <a:gd name="T68" fmla="*/ 109 w 144"/>
                <a:gd name="T69" fmla="*/ 40 h 105"/>
                <a:gd name="T70" fmla="*/ 106 w 144"/>
                <a:gd name="T71" fmla="*/ 45 h 105"/>
                <a:gd name="T72" fmla="*/ 118 w 144"/>
                <a:gd name="T73" fmla="*/ 54 h 105"/>
                <a:gd name="T74" fmla="*/ 124 w 144"/>
                <a:gd name="T75" fmla="*/ 55 h 105"/>
                <a:gd name="T76" fmla="*/ 128 w 144"/>
                <a:gd name="T77" fmla="*/ 60 h 105"/>
                <a:gd name="T78" fmla="*/ 141 w 144"/>
                <a:gd name="T79" fmla="*/ 64 h 105"/>
                <a:gd name="T80" fmla="*/ 139 w 144"/>
                <a:gd name="T81" fmla="*/ 69 h 105"/>
                <a:gd name="T82" fmla="*/ 133 w 144"/>
                <a:gd name="T83" fmla="*/ 73 h 105"/>
                <a:gd name="T84" fmla="*/ 128 w 144"/>
                <a:gd name="T85" fmla="*/ 77 h 105"/>
                <a:gd name="T86" fmla="*/ 125 w 144"/>
                <a:gd name="T87" fmla="*/ 74 h 105"/>
                <a:gd name="T88" fmla="*/ 120 w 144"/>
                <a:gd name="T89" fmla="*/ 72 h 105"/>
                <a:gd name="T90" fmla="*/ 113 w 144"/>
                <a:gd name="T91" fmla="*/ 67 h 105"/>
                <a:gd name="T92" fmla="*/ 108 w 144"/>
                <a:gd name="T93" fmla="*/ 70 h 105"/>
                <a:gd name="T94" fmla="*/ 118 w 144"/>
                <a:gd name="T95" fmla="*/ 80 h 105"/>
                <a:gd name="T96" fmla="*/ 123 w 144"/>
                <a:gd name="T97" fmla="*/ 82 h 105"/>
                <a:gd name="T98" fmla="*/ 128 w 144"/>
                <a:gd name="T99" fmla="*/ 93 h 105"/>
                <a:gd name="T100" fmla="*/ 126 w 144"/>
                <a:gd name="T101" fmla="*/ 95 h 105"/>
                <a:gd name="T102" fmla="*/ 118 w 144"/>
                <a:gd name="T103" fmla="*/ 96 h 105"/>
                <a:gd name="T104" fmla="*/ 110 w 144"/>
                <a:gd name="T105" fmla="*/ 93 h 105"/>
                <a:gd name="T106" fmla="*/ 109 w 144"/>
                <a:gd name="T107" fmla="*/ 94 h 105"/>
                <a:gd name="T108" fmla="*/ 103 w 144"/>
                <a:gd name="T109" fmla="*/ 99 h 105"/>
                <a:gd name="T110" fmla="*/ 91 w 144"/>
                <a:gd name="T111" fmla="*/ 90 h 105"/>
                <a:gd name="T112" fmla="*/ 77 w 144"/>
                <a:gd name="T113" fmla="*/ 8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4" h="105">
                  <a:moveTo>
                    <a:pt x="77" y="83"/>
                  </a:moveTo>
                  <a:cubicBezTo>
                    <a:pt x="76" y="86"/>
                    <a:pt x="74" y="83"/>
                    <a:pt x="71" y="84"/>
                  </a:cubicBezTo>
                  <a:cubicBezTo>
                    <a:pt x="70" y="84"/>
                    <a:pt x="69" y="85"/>
                    <a:pt x="68" y="86"/>
                  </a:cubicBezTo>
                  <a:cubicBezTo>
                    <a:pt x="66" y="87"/>
                    <a:pt x="65" y="86"/>
                    <a:pt x="63" y="86"/>
                  </a:cubicBezTo>
                  <a:cubicBezTo>
                    <a:pt x="60" y="85"/>
                    <a:pt x="56" y="83"/>
                    <a:pt x="60" y="80"/>
                  </a:cubicBezTo>
                  <a:cubicBezTo>
                    <a:pt x="62" y="78"/>
                    <a:pt x="62" y="76"/>
                    <a:pt x="65" y="76"/>
                  </a:cubicBezTo>
                  <a:cubicBezTo>
                    <a:pt x="68" y="77"/>
                    <a:pt x="71" y="78"/>
                    <a:pt x="75" y="77"/>
                  </a:cubicBezTo>
                  <a:cubicBezTo>
                    <a:pt x="77" y="77"/>
                    <a:pt x="79" y="76"/>
                    <a:pt x="81" y="76"/>
                  </a:cubicBezTo>
                  <a:cubicBezTo>
                    <a:pt x="82" y="76"/>
                    <a:pt x="81" y="75"/>
                    <a:pt x="81" y="74"/>
                  </a:cubicBezTo>
                  <a:cubicBezTo>
                    <a:pt x="78" y="72"/>
                    <a:pt x="77" y="71"/>
                    <a:pt x="80" y="69"/>
                  </a:cubicBezTo>
                  <a:cubicBezTo>
                    <a:pt x="82" y="66"/>
                    <a:pt x="84" y="66"/>
                    <a:pt x="87" y="66"/>
                  </a:cubicBezTo>
                  <a:cubicBezTo>
                    <a:pt x="88" y="66"/>
                    <a:pt x="90" y="66"/>
                    <a:pt x="91" y="67"/>
                  </a:cubicBezTo>
                  <a:cubicBezTo>
                    <a:pt x="93" y="68"/>
                    <a:pt x="93" y="69"/>
                    <a:pt x="93" y="71"/>
                  </a:cubicBezTo>
                  <a:cubicBezTo>
                    <a:pt x="94" y="73"/>
                    <a:pt x="95" y="70"/>
                    <a:pt x="96" y="70"/>
                  </a:cubicBezTo>
                  <a:cubicBezTo>
                    <a:pt x="96" y="69"/>
                    <a:pt x="99" y="70"/>
                    <a:pt x="99" y="70"/>
                  </a:cubicBezTo>
                  <a:cubicBezTo>
                    <a:pt x="100" y="70"/>
                    <a:pt x="103" y="70"/>
                    <a:pt x="103" y="68"/>
                  </a:cubicBezTo>
                  <a:cubicBezTo>
                    <a:pt x="103" y="67"/>
                    <a:pt x="100" y="66"/>
                    <a:pt x="99" y="66"/>
                  </a:cubicBezTo>
                  <a:cubicBezTo>
                    <a:pt x="97" y="65"/>
                    <a:pt x="96" y="64"/>
                    <a:pt x="95" y="63"/>
                  </a:cubicBezTo>
                  <a:cubicBezTo>
                    <a:pt x="94" y="63"/>
                    <a:pt x="93" y="65"/>
                    <a:pt x="93" y="66"/>
                  </a:cubicBezTo>
                  <a:cubicBezTo>
                    <a:pt x="92" y="67"/>
                    <a:pt x="88" y="66"/>
                    <a:pt x="87" y="66"/>
                  </a:cubicBezTo>
                  <a:cubicBezTo>
                    <a:pt x="81" y="65"/>
                    <a:pt x="89" y="63"/>
                    <a:pt x="88" y="61"/>
                  </a:cubicBezTo>
                  <a:cubicBezTo>
                    <a:pt x="87" y="58"/>
                    <a:pt x="86" y="54"/>
                    <a:pt x="84" y="52"/>
                  </a:cubicBezTo>
                  <a:cubicBezTo>
                    <a:pt x="83" y="52"/>
                    <a:pt x="81" y="53"/>
                    <a:pt x="81" y="52"/>
                  </a:cubicBezTo>
                  <a:cubicBezTo>
                    <a:pt x="81" y="51"/>
                    <a:pt x="81" y="49"/>
                    <a:pt x="80" y="48"/>
                  </a:cubicBezTo>
                  <a:cubicBezTo>
                    <a:pt x="79" y="47"/>
                    <a:pt x="78" y="53"/>
                    <a:pt x="79" y="53"/>
                  </a:cubicBezTo>
                  <a:cubicBezTo>
                    <a:pt x="78" y="53"/>
                    <a:pt x="75" y="46"/>
                    <a:pt x="75" y="46"/>
                  </a:cubicBezTo>
                  <a:cubicBezTo>
                    <a:pt x="73" y="46"/>
                    <a:pt x="72" y="47"/>
                    <a:pt x="71" y="48"/>
                  </a:cubicBezTo>
                  <a:cubicBezTo>
                    <a:pt x="70" y="48"/>
                    <a:pt x="67" y="50"/>
                    <a:pt x="67" y="49"/>
                  </a:cubicBezTo>
                  <a:cubicBezTo>
                    <a:pt x="67" y="46"/>
                    <a:pt x="66" y="46"/>
                    <a:pt x="69" y="46"/>
                  </a:cubicBezTo>
                  <a:cubicBezTo>
                    <a:pt x="70" y="46"/>
                    <a:pt x="71" y="45"/>
                    <a:pt x="71" y="44"/>
                  </a:cubicBezTo>
                  <a:cubicBezTo>
                    <a:pt x="72" y="43"/>
                    <a:pt x="69" y="43"/>
                    <a:pt x="69" y="43"/>
                  </a:cubicBezTo>
                  <a:cubicBezTo>
                    <a:pt x="68" y="42"/>
                    <a:pt x="64" y="40"/>
                    <a:pt x="64" y="40"/>
                  </a:cubicBezTo>
                  <a:cubicBezTo>
                    <a:pt x="64" y="37"/>
                    <a:pt x="63" y="39"/>
                    <a:pt x="62" y="39"/>
                  </a:cubicBezTo>
                  <a:cubicBezTo>
                    <a:pt x="61" y="39"/>
                    <a:pt x="62" y="34"/>
                    <a:pt x="60" y="35"/>
                  </a:cubicBezTo>
                  <a:cubicBezTo>
                    <a:pt x="59" y="35"/>
                    <a:pt x="59" y="36"/>
                    <a:pt x="57" y="34"/>
                  </a:cubicBezTo>
                  <a:cubicBezTo>
                    <a:pt x="56" y="34"/>
                    <a:pt x="55" y="32"/>
                    <a:pt x="54" y="32"/>
                  </a:cubicBezTo>
                  <a:cubicBezTo>
                    <a:pt x="54" y="32"/>
                    <a:pt x="55" y="33"/>
                    <a:pt x="55" y="33"/>
                  </a:cubicBezTo>
                  <a:cubicBezTo>
                    <a:pt x="55" y="33"/>
                    <a:pt x="52" y="33"/>
                    <a:pt x="52" y="34"/>
                  </a:cubicBezTo>
                  <a:cubicBezTo>
                    <a:pt x="53" y="35"/>
                    <a:pt x="55" y="34"/>
                    <a:pt x="56" y="36"/>
                  </a:cubicBezTo>
                  <a:cubicBezTo>
                    <a:pt x="56" y="38"/>
                    <a:pt x="54" y="38"/>
                    <a:pt x="53" y="38"/>
                  </a:cubicBezTo>
                  <a:cubicBezTo>
                    <a:pt x="51" y="39"/>
                    <a:pt x="46" y="35"/>
                    <a:pt x="44" y="37"/>
                  </a:cubicBezTo>
                  <a:cubicBezTo>
                    <a:pt x="43" y="37"/>
                    <a:pt x="45" y="38"/>
                    <a:pt x="46" y="39"/>
                  </a:cubicBezTo>
                  <a:cubicBezTo>
                    <a:pt x="46" y="40"/>
                    <a:pt x="47" y="39"/>
                    <a:pt x="48" y="39"/>
                  </a:cubicBezTo>
                  <a:cubicBezTo>
                    <a:pt x="49" y="39"/>
                    <a:pt x="52" y="38"/>
                    <a:pt x="52" y="39"/>
                  </a:cubicBezTo>
                  <a:cubicBezTo>
                    <a:pt x="52" y="40"/>
                    <a:pt x="51" y="41"/>
                    <a:pt x="50" y="42"/>
                  </a:cubicBezTo>
                  <a:cubicBezTo>
                    <a:pt x="50" y="42"/>
                    <a:pt x="39" y="35"/>
                    <a:pt x="37" y="36"/>
                  </a:cubicBezTo>
                  <a:cubicBezTo>
                    <a:pt x="38" y="36"/>
                    <a:pt x="39" y="37"/>
                    <a:pt x="40" y="37"/>
                  </a:cubicBezTo>
                  <a:cubicBezTo>
                    <a:pt x="42" y="39"/>
                    <a:pt x="37" y="38"/>
                    <a:pt x="37" y="38"/>
                  </a:cubicBezTo>
                  <a:cubicBezTo>
                    <a:pt x="34" y="36"/>
                    <a:pt x="30" y="38"/>
                    <a:pt x="27" y="37"/>
                  </a:cubicBezTo>
                  <a:cubicBezTo>
                    <a:pt x="23" y="36"/>
                    <a:pt x="20" y="37"/>
                    <a:pt x="17" y="34"/>
                  </a:cubicBezTo>
                  <a:cubicBezTo>
                    <a:pt x="14" y="32"/>
                    <a:pt x="12" y="35"/>
                    <a:pt x="9" y="34"/>
                  </a:cubicBezTo>
                  <a:cubicBezTo>
                    <a:pt x="8" y="33"/>
                    <a:pt x="6" y="33"/>
                    <a:pt x="5" y="32"/>
                  </a:cubicBezTo>
                  <a:cubicBezTo>
                    <a:pt x="5" y="31"/>
                    <a:pt x="2" y="28"/>
                    <a:pt x="4" y="28"/>
                  </a:cubicBezTo>
                  <a:cubicBezTo>
                    <a:pt x="7" y="28"/>
                    <a:pt x="11" y="31"/>
                    <a:pt x="14" y="29"/>
                  </a:cubicBezTo>
                  <a:cubicBezTo>
                    <a:pt x="15" y="28"/>
                    <a:pt x="13" y="27"/>
                    <a:pt x="13" y="27"/>
                  </a:cubicBezTo>
                  <a:cubicBezTo>
                    <a:pt x="11" y="26"/>
                    <a:pt x="9" y="26"/>
                    <a:pt x="8" y="26"/>
                  </a:cubicBezTo>
                  <a:cubicBezTo>
                    <a:pt x="5" y="26"/>
                    <a:pt x="0" y="26"/>
                    <a:pt x="0" y="23"/>
                  </a:cubicBezTo>
                  <a:cubicBezTo>
                    <a:pt x="0" y="19"/>
                    <a:pt x="0" y="16"/>
                    <a:pt x="2" y="12"/>
                  </a:cubicBezTo>
                  <a:cubicBezTo>
                    <a:pt x="3" y="9"/>
                    <a:pt x="6" y="7"/>
                    <a:pt x="9" y="5"/>
                  </a:cubicBezTo>
                  <a:cubicBezTo>
                    <a:pt x="11" y="3"/>
                    <a:pt x="13" y="3"/>
                    <a:pt x="16" y="2"/>
                  </a:cubicBezTo>
                  <a:cubicBezTo>
                    <a:pt x="18" y="2"/>
                    <a:pt x="24" y="0"/>
                    <a:pt x="25" y="3"/>
                  </a:cubicBezTo>
                  <a:cubicBezTo>
                    <a:pt x="25" y="2"/>
                    <a:pt x="20" y="7"/>
                    <a:pt x="19" y="7"/>
                  </a:cubicBezTo>
                  <a:cubicBezTo>
                    <a:pt x="17" y="9"/>
                    <a:pt x="15" y="11"/>
                    <a:pt x="17" y="13"/>
                  </a:cubicBezTo>
                  <a:cubicBezTo>
                    <a:pt x="19" y="15"/>
                    <a:pt x="17" y="16"/>
                    <a:pt x="18" y="18"/>
                  </a:cubicBezTo>
                  <a:cubicBezTo>
                    <a:pt x="18" y="20"/>
                    <a:pt x="20" y="21"/>
                    <a:pt x="21" y="22"/>
                  </a:cubicBezTo>
                  <a:cubicBezTo>
                    <a:pt x="22" y="23"/>
                    <a:pt x="24" y="24"/>
                    <a:pt x="25" y="25"/>
                  </a:cubicBezTo>
                  <a:cubicBezTo>
                    <a:pt x="26" y="26"/>
                    <a:pt x="22" y="26"/>
                    <a:pt x="22" y="27"/>
                  </a:cubicBezTo>
                  <a:cubicBezTo>
                    <a:pt x="22" y="26"/>
                    <a:pt x="26" y="29"/>
                    <a:pt x="26" y="29"/>
                  </a:cubicBezTo>
                  <a:cubicBezTo>
                    <a:pt x="27" y="28"/>
                    <a:pt x="26" y="26"/>
                    <a:pt x="26" y="25"/>
                  </a:cubicBezTo>
                  <a:cubicBezTo>
                    <a:pt x="26" y="25"/>
                    <a:pt x="28" y="24"/>
                    <a:pt x="27" y="23"/>
                  </a:cubicBezTo>
                  <a:cubicBezTo>
                    <a:pt x="26" y="22"/>
                    <a:pt x="22" y="21"/>
                    <a:pt x="21" y="20"/>
                  </a:cubicBezTo>
                  <a:cubicBezTo>
                    <a:pt x="20" y="20"/>
                    <a:pt x="19" y="19"/>
                    <a:pt x="20" y="19"/>
                  </a:cubicBezTo>
                  <a:cubicBezTo>
                    <a:pt x="22" y="19"/>
                    <a:pt x="22" y="18"/>
                    <a:pt x="23" y="17"/>
                  </a:cubicBezTo>
                  <a:cubicBezTo>
                    <a:pt x="25" y="16"/>
                    <a:pt x="28" y="18"/>
                    <a:pt x="29" y="19"/>
                  </a:cubicBezTo>
                  <a:cubicBezTo>
                    <a:pt x="28" y="18"/>
                    <a:pt x="27" y="17"/>
                    <a:pt x="27" y="16"/>
                  </a:cubicBezTo>
                  <a:cubicBezTo>
                    <a:pt x="27" y="14"/>
                    <a:pt x="22" y="15"/>
                    <a:pt x="22" y="13"/>
                  </a:cubicBezTo>
                  <a:cubicBezTo>
                    <a:pt x="20" y="7"/>
                    <a:pt x="29" y="12"/>
                    <a:pt x="29" y="12"/>
                  </a:cubicBezTo>
                  <a:cubicBezTo>
                    <a:pt x="29" y="11"/>
                    <a:pt x="23" y="9"/>
                    <a:pt x="23" y="9"/>
                  </a:cubicBezTo>
                  <a:cubicBezTo>
                    <a:pt x="23" y="8"/>
                    <a:pt x="28" y="9"/>
                    <a:pt x="28" y="9"/>
                  </a:cubicBezTo>
                  <a:cubicBezTo>
                    <a:pt x="28" y="8"/>
                    <a:pt x="25" y="7"/>
                    <a:pt x="25" y="7"/>
                  </a:cubicBezTo>
                  <a:cubicBezTo>
                    <a:pt x="24" y="6"/>
                    <a:pt x="25" y="6"/>
                    <a:pt x="26" y="6"/>
                  </a:cubicBezTo>
                  <a:cubicBezTo>
                    <a:pt x="27" y="7"/>
                    <a:pt x="27" y="6"/>
                    <a:pt x="28" y="6"/>
                  </a:cubicBezTo>
                  <a:cubicBezTo>
                    <a:pt x="30" y="5"/>
                    <a:pt x="30" y="6"/>
                    <a:pt x="32" y="6"/>
                  </a:cubicBezTo>
                  <a:cubicBezTo>
                    <a:pt x="29" y="5"/>
                    <a:pt x="33" y="3"/>
                    <a:pt x="34" y="3"/>
                  </a:cubicBezTo>
                  <a:cubicBezTo>
                    <a:pt x="36" y="2"/>
                    <a:pt x="42" y="2"/>
                    <a:pt x="43" y="4"/>
                  </a:cubicBezTo>
                  <a:cubicBezTo>
                    <a:pt x="44" y="5"/>
                    <a:pt x="44" y="6"/>
                    <a:pt x="44" y="7"/>
                  </a:cubicBezTo>
                  <a:cubicBezTo>
                    <a:pt x="45" y="8"/>
                    <a:pt x="46" y="9"/>
                    <a:pt x="47" y="10"/>
                  </a:cubicBezTo>
                  <a:cubicBezTo>
                    <a:pt x="48" y="12"/>
                    <a:pt x="43" y="16"/>
                    <a:pt x="43" y="16"/>
                  </a:cubicBezTo>
                  <a:cubicBezTo>
                    <a:pt x="44" y="17"/>
                    <a:pt x="46" y="14"/>
                    <a:pt x="47" y="14"/>
                  </a:cubicBezTo>
                  <a:cubicBezTo>
                    <a:pt x="47" y="14"/>
                    <a:pt x="45" y="20"/>
                    <a:pt x="46" y="19"/>
                  </a:cubicBezTo>
                  <a:cubicBezTo>
                    <a:pt x="47" y="19"/>
                    <a:pt x="47" y="17"/>
                    <a:pt x="48" y="17"/>
                  </a:cubicBezTo>
                  <a:cubicBezTo>
                    <a:pt x="50" y="17"/>
                    <a:pt x="50" y="18"/>
                    <a:pt x="52" y="16"/>
                  </a:cubicBezTo>
                  <a:cubicBezTo>
                    <a:pt x="53" y="15"/>
                    <a:pt x="53" y="16"/>
                    <a:pt x="54" y="17"/>
                  </a:cubicBezTo>
                  <a:cubicBezTo>
                    <a:pt x="55" y="18"/>
                    <a:pt x="54" y="18"/>
                    <a:pt x="54" y="19"/>
                  </a:cubicBezTo>
                  <a:cubicBezTo>
                    <a:pt x="54" y="20"/>
                    <a:pt x="59" y="21"/>
                    <a:pt x="60" y="21"/>
                  </a:cubicBezTo>
                  <a:cubicBezTo>
                    <a:pt x="60" y="21"/>
                    <a:pt x="55" y="16"/>
                    <a:pt x="54" y="15"/>
                  </a:cubicBezTo>
                  <a:cubicBezTo>
                    <a:pt x="54" y="15"/>
                    <a:pt x="63" y="18"/>
                    <a:pt x="63" y="17"/>
                  </a:cubicBezTo>
                  <a:cubicBezTo>
                    <a:pt x="63" y="17"/>
                    <a:pt x="57" y="16"/>
                    <a:pt x="57" y="14"/>
                  </a:cubicBezTo>
                  <a:cubicBezTo>
                    <a:pt x="57" y="13"/>
                    <a:pt x="60" y="12"/>
                    <a:pt x="61" y="12"/>
                  </a:cubicBezTo>
                  <a:cubicBezTo>
                    <a:pt x="63" y="11"/>
                    <a:pt x="64" y="12"/>
                    <a:pt x="66" y="13"/>
                  </a:cubicBezTo>
                  <a:cubicBezTo>
                    <a:pt x="69" y="14"/>
                    <a:pt x="73" y="13"/>
                    <a:pt x="74" y="17"/>
                  </a:cubicBezTo>
                  <a:cubicBezTo>
                    <a:pt x="74" y="17"/>
                    <a:pt x="67" y="17"/>
                    <a:pt x="68" y="20"/>
                  </a:cubicBezTo>
                  <a:cubicBezTo>
                    <a:pt x="68" y="19"/>
                    <a:pt x="71" y="18"/>
                    <a:pt x="71" y="18"/>
                  </a:cubicBezTo>
                  <a:cubicBezTo>
                    <a:pt x="73" y="18"/>
                    <a:pt x="70" y="20"/>
                    <a:pt x="70" y="21"/>
                  </a:cubicBezTo>
                  <a:cubicBezTo>
                    <a:pt x="70" y="21"/>
                    <a:pt x="73" y="19"/>
                    <a:pt x="73" y="19"/>
                  </a:cubicBezTo>
                  <a:cubicBezTo>
                    <a:pt x="73" y="18"/>
                    <a:pt x="77" y="18"/>
                    <a:pt x="78" y="19"/>
                  </a:cubicBezTo>
                  <a:cubicBezTo>
                    <a:pt x="82" y="19"/>
                    <a:pt x="73" y="22"/>
                    <a:pt x="74" y="23"/>
                  </a:cubicBezTo>
                  <a:cubicBezTo>
                    <a:pt x="74" y="23"/>
                    <a:pt x="76" y="21"/>
                    <a:pt x="76" y="22"/>
                  </a:cubicBezTo>
                  <a:cubicBezTo>
                    <a:pt x="76" y="23"/>
                    <a:pt x="74" y="25"/>
                    <a:pt x="75" y="26"/>
                  </a:cubicBezTo>
                  <a:cubicBezTo>
                    <a:pt x="74" y="25"/>
                    <a:pt x="78" y="21"/>
                    <a:pt x="79" y="22"/>
                  </a:cubicBezTo>
                  <a:cubicBezTo>
                    <a:pt x="79" y="24"/>
                    <a:pt x="78" y="26"/>
                    <a:pt x="79" y="27"/>
                  </a:cubicBezTo>
                  <a:cubicBezTo>
                    <a:pt x="79" y="27"/>
                    <a:pt x="79" y="23"/>
                    <a:pt x="81" y="23"/>
                  </a:cubicBezTo>
                  <a:cubicBezTo>
                    <a:pt x="83" y="24"/>
                    <a:pt x="80" y="27"/>
                    <a:pt x="81" y="28"/>
                  </a:cubicBezTo>
                  <a:cubicBezTo>
                    <a:pt x="81" y="28"/>
                    <a:pt x="82" y="25"/>
                    <a:pt x="83" y="25"/>
                  </a:cubicBezTo>
                  <a:cubicBezTo>
                    <a:pt x="83" y="25"/>
                    <a:pt x="82" y="28"/>
                    <a:pt x="83" y="28"/>
                  </a:cubicBezTo>
                  <a:cubicBezTo>
                    <a:pt x="82" y="28"/>
                    <a:pt x="85" y="24"/>
                    <a:pt x="86" y="23"/>
                  </a:cubicBezTo>
                  <a:cubicBezTo>
                    <a:pt x="87" y="22"/>
                    <a:pt x="90" y="23"/>
                    <a:pt x="91" y="24"/>
                  </a:cubicBezTo>
                  <a:cubicBezTo>
                    <a:pt x="93" y="25"/>
                    <a:pt x="94" y="27"/>
                    <a:pt x="91" y="27"/>
                  </a:cubicBezTo>
                  <a:cubicBezTo>
                    <a:pt x="90" y="27"/>
                    <a:pt x="86" y="27"/>
                    <a:pt x="86" y="30"/>
                  </a:cubicBezTo>
                  <a:cubicBezTo>
                    <a:pt x="86" y="29"/>
                    <a:pt x="92" y="27"/>
                    <a:pt x="92" y="28"/>
                  </a:cubicBezTo>
                  <a:cubicBezTo>
                    <a:pt x="92" y="28"/>
                    <a:pt x="88" y="30"/>
                    <a:pt x="88" y="31"/>
                  </a:cubicBezTo>
                  <a:cubicBezTo>
                    <a:pt x="88" y="30"/>
                    <a:pt x="92" y="30"/>
                    <a:pt x="92" y="30"/>
                  </a:cubicBezTo>
                  <a:cubicBezTo>
                    <a:pt x="93" y="29"/>
                    <a:pt x="95" y="26"/>
                    <a:pt x="96" y="27"/>
                  </a:cubicBezTo>
                  <a:cubicBezTo>
                    <a:pt x="97" y="29"/>
                    <a:pt x="96" y="31"/>
                    <a:pt x="94" y="31"/>
                  </a:cubicBezTo>
                  <a:cubicBezTo>
                    <a:pt x="93" y="32"/>
                    <a:pt x="92" y="33"/>
                    <a:pt x="91" y="34"/>
                  </a:cubicBezTo>
                  <a:cubicBezTo>
                    <a:pt x="91" y="34"/>
                    <a:pt x="93" y="32"/>
                    <a:pt x="94" y="32"/>
                  </a:cubicBezTo>
                  <a:cubicBezTo>
                    <a:pt x="94" y="32"/>
                    <a:pt x="93" y="36"/>
                    <a:pt x="93" y="36"/>
                  </a:cubicBezTo>
                  <a:cubicBezTo>
                    <a:pt x="92" y="34"/>
                    <a:pt x="99" y="27"/>
                    <a:pt x="100" y="29"/>
                  </a:cubicBezTo>
                  <a:cubicBezTo>
                    <a:pt x="101" y="30"/>
                    <a:pt x="99" y="31"/>
                    <a:pt x="98" y="31"/>
                  </a:cubicBezTo>
                  <a:cubicBezTo>
                    <a:pt x="99" y="31"/>
                    <a:pt x="102" y="31"/>
                    <a:pt x="103" y="31"/>
                  </a:cubicBezTo>
                  <a:cubicBezTo>
                    <a:pt x="104" y="31"/>
                    <a:pt x="106" y="31"/>
                    <a:pt x="107" y="32"/>
                  </a:cubicBezTo>
                  <a:cubicBezTo>
                    <a:pt x="108" y="35"/>
                    <a:pt x="98" y="35"/>
                    <a:pt x="99" y="38"/>
                  </a:cubicBezTo>
                  <a:cubicBezTo>
                    <a:pt x="99" y="38"/>
                    <a:pt x="102" y="35"/>
                    <a:pt x="103" y="35"/>
                  </a:cubicBezTo>
                  <a:cubicBezTo>
                    <a:pt x="104" y="35"/>
                    <a:pt x="106" y="35"/>
                    <a:pt x="106" y="36"/>
                  </a:cubicBezTo>
                  <a:cubicBezTo>
                    <a:pt x="107" y="37"/>
                    <a:pt x="101" y="39"/>
                    <a:pt x="101" y="39"/>
                  </a:cubicBezTo>
                  <a:cubicBezTo>
                    <a:pt x="101" y="39"/>
                    <a:pt x="104" y="38"/>
                    <a:pt x="104" y="38"/>
                  </a:cubicBezTo>
                  <a:cubicBezTo>
                    <a:pt x="105" y="38"/>
                    <a:pt x="107" y="37"/>
                    <a:pt x="108" y="36"/>
                  </a:cubicBezTo>
                  <a:cubicBezTo>
                    <a:pt x="109" y="36"/>
                    <a:pt x="108" y="35"/>
                    <a:pt x="109" y="34"/>
                  </a:cubicBezTo>
                  <a:cubicBezTo>
                    <a:pt x="110" y="34"/>
                    <a:pt x="112" y="36"/>
                    <a:pt x="112" y="37"/>
                  </a:cubicBezTo>
                  <a:cubicBezTo>
                    <a:pt x="116" y="40"/>
                    <a:pt x="112" y="39"/>
                    <a:pt x="109" y="40"/>
                  </a:cubicBezTo>
                  <a:cubicBezTo>
                    <a:pt x="109" y="40"/>
                    <a:pt x="102" y="42"/>
                    <a:pt x="102" y="41"/>
                  </a:cubicBezTo>
                  <a:cubicBezTo>
                    <a:pt x="102" y="42"/>
                    <a:pt x="118" y="42"/>
                    <a:pt x="117" y="44"/>
                  </a:cubicBezTo>
                  <a:cubicBezTo>
                    <a:pt x="116" y="45"/>
                    <a:pt x="111" y="45"/>
                    <a:pt x="110" y="44"/>
                  </a:cubicBezTo>
                  <a:cubicBezTo>
                    <a:pt x="110" y="44"/>
                    <a:pt x="106" y="45"/>
                    <a:pt x="106" y="45"/>
                  </a:cubicBezTo>
                  <a:cubicBezTo>
                    <a:pt x="107" y="46"/>
                    <a:pt x="110" y="45"/>
                    <a:pt x="110" y="46"/>
                  </a:cubicBezTo>
                  <a:cubicBezTo>
                    <a:pt x="111" y="46"/>
                    <a:pt x="107" y="47"/>
                    <a:pt x="107" y="48"/>
                  </a:cubicBezTo>
                  <a:cubicBezTo>
                    <a:pt x="107" y="50"/>
                    <a:pt x="111" y="51"/>
                    <a:pt x="112" y="51"/>
                  </a:cubicBezTo>
                  <a:cubicBezTo>
                    <a:pt x="114" y="52"/>
                    <a:pt x="117" y="52"/>
                    <a:pt x="118" y="54"/>
                  </a:cubicBezTo>
                  <a:cubicBezTo>
                    <a:pt x="119" y="55"/>
                    <a:pt x="119" y="56"/>
                    <a:pt x="120" y="56"/>
                  </a:cubicBezTo>
                  <a:cubicBezTo>
                    <a:pt x="120" y="56"/>
                    <a:pt x="122" y="55"/>
                    <a:pt x="122" y="55"/>
                  </a:cubicBezTo>
                  <a:cubicBezTo>
                    <a:pt x="122" y="55"/>
                    <a:pt x="122" y="57"/>
                    <a:pt x="123" y="57"/>
                  </a:cubicBezTo>
                  <a:cubicBezTo>
                    <a:pt x="123" y="57"/>
                    <a:pt x="123" y="55"/>
                    <a:pt x="124" y="55"/>
                  </a:cubicBezTo>
                  <a:cubicBezTo>
                    <a:pt x="124" y="55"/>
                    <a:pt x="124" y="57"/>
                    <a:pt x="124" y="57"/>
                  </a:cubicBezTo>
                  <a:cubicBezTo>
                    <a:pt x="124" y="58"/>
                    <a:pt x="126" y="57"/>
                    <a:pt x="127" y="57"/>
                  </a:cubicBezTo>
                  <a:cubicBezTo>
                    <a:pt x="127" y="57"/>
                    <a:pt x="129" y="58"/>
                    <a:pt x="129" y="59"/>
                  </a:cubicBezTo>
                  <a:cubicBezTo>
                    <a:pt x="129" y="60"/>
                    <a:pt x="128" y="59"/>
                    <a:pt x="128" y="60"/>
                  </a:cubicBezTo>
                  <a:cubicBezTo>
                    <a:pt x="129" y="59"/>
                    <a:pt x="138" y="62"/>
                    <a:pt x="138" y="62"/>
                  </a:cubicBezTo>
                  <a:cubicBezTo>
                    <a:pt x="137" y="63"/>
                    <a:pt x="137" y="63"/>
                    <a:pt x="137" y="63"/>
                  </a:cubicBezTo>
                  <a:cubicBezTo>
                    <a:pt x="137" y="64"/>
                    <a:pt x="139" y="63"/>
                    <a:pt x="139" y="63"/>
                  </a:cubicBezTo>
                  <a:cubicBezTo>
                    <a:pt x="140" y="62"/>
                    <a:pt x="140" y="63"/>
                    <a:pt x="141" y="64"/>
                  </a:cubicBezTo>
                  <a:cubicBezTo>
                    <a:pt x="142" y="64"/>
                    <a:pt x="144" y="66"/>
                    <a:pt x="143" y="67"/>
                  </a:cubicBezTo>
                  <a:cubicBezTo>
                    <a:pt x="143" y="67"/>
                    <a:pt x="141" y="67"/>
                    <a:pt x="141" y="67"/>
                  </a:cubicBezTo>
                  <a:cubicBezTo>
                    <a:pt x="141" y="68"/>
                    <a:pt x="143" y="68"/>
                    <a:pt x="142" y="69"/>
                  </a:cubicBezTo>
                  <a:cubicBezTo>
                    <a:pt x="142" y="69"/>
                    <a:pt x="139" y="69"/>
                    <a:pt x="139" y="69"/>
                  </a:cubicBezTo>
                  <a:cubicBezTo>
                    <a:pt x="137" y="70"/>
                    <a:pt x="139" y="70"/>
                    <a:pt x="139" y="71"/>
                  </a:cubicBezTo>
                  <a:cubicBezTo>
                    <a:pt x="140" y="73"/>
                    <a:pt x="136" y="71"/>
                    <a:pt x="135" y="71"/>
                  </a:cubicBezTo>
                  <a:cubicBezTo>
                    <a:pt x="136" y="72"/>
                    <a:pt x="138" y="73"/>
                    <a:pt x="137" y="74"/>
                  </a:cubicBezTo>
                  <a:cubicBezTo>
                    <a:pt x="136" y="74"/>
                    <a:pt x="132" y="74"/>
                    <a:pt x="133" y="73"/>
                  </a:cubicBezTo>
                  <a:cubicBezTo>
                    <a:pt x="132" y="74"/>
                    <a:pt x="135" y="76"/>
                    <a:pt x="134" y="77"/>
                  </a:cubicBezTo>
                  <a:cubicBezTo>
                    <a:pt x="133" y="77"/>
                    <a:pt x="133" y="75"/>
                    <a:pt x="132" y="76"/>
                  </a:cubicBezTo>
                  <a:cubicBezTo>
                    <a:pt x="131" y="77"/>
                    <a:pt x="135" y="82"/>
                    <a:pt x="131" y="79"/>
                  </a:cubicBezTo>
                  <a:cubicBezTo>
                    <a:pt x="131" y="79"/>
                    <a:pt x="128" y="77"/>
                    <a:pt x="128" y="77"/>
                  </a:cubicBezTo>
                  <a:cubicBezTo>
                    <a:pt x="127" y="78"/>
                    <a:pt x="127" y="79"/>
                    <a:pt x="126" y="79"/>
                  </a:cubicBezTo>
                  <a:cubicBezTo>
                    <a:pt x="126" y="78"/>
                    <a:pt x="127" y="77"/>
                    <a:pt x="127" y="76"/>
                  </a:cubicBezTo>
                  <a:cubicBezTo>
                    <a:pt x="127" y="77"/>
                    <a:pt x="125" y="77"/>
                    <a:pt x="125" y="77"/>
                  </a:cubicBezTo>
                  <a:cubicBezTo>
                    <a:pt x="124" y="76"/>
                    <a:pt x="126" y="75"/>
                    <a:pt x="125" y="74"/>
                  </a:cubicBezTo>
                  <a:cubicBezTo>
                    <a:pt x="125" y="74"/>
                    <a:pt x="123" y="75"/>
                    <a:pt x="123" y="75"/>
                  </a:cubicBezTo>
                  <a:cubicBezTo>
                    <a:pt x="122" y="74"/>
                    <a:pt x="123" y="72"/>
                    <a:pt x="123" y="72"/>
                  </a:cubicBezTo>
                  <a:cubicBezTo>
                    <a:pt x="124" y="72"/>
                    <a:pt x="128" y="70"/>
                    <a:pt x="127" y="70"/>
                  </a:cubicBezTo>
                  <a:cubicBezTo>
                    <a:pt x="126" y="69"/>
                    <a:pt x="122" y="73"/>
                    <a:pt x="120" y="72"/>
                  </a:cubicBezTo>
                  <a:cubicBezTo>
                    <a:pt x="120" y="72"/>
                    <a:pt x="123" y="69"/>
                    <a:pt x="122" y="69"/>
                  </a:cubicBezTo>
                  <a:cubicBezTo>
                    <a:pt x="121" y="69"/>
                    <a:pt x="120" y="71"/>
                    <a:pt x="119" y="70"/>
                  </a:cubicBezTo>
                  <a:cubicBezTo>
                    <a:pt x="118" y="69"/>
                    <a:pt x="117" y="69"/>
                    <a:pt x="116" y="68"/>
                  </a:cubicBezTo>
                  <a:cubicBezTo>
                    <a:pt x="115" y="67"/>
                    <a:pt x="114" y="66"/>
                    <a:pt x="113" y="67"/>
                  </a:cubicBezTo>
                  <a:cubicBezTo>
                    <a:pt x="113" y="68"/>
                    <a:pt x="113" y="68"/>
                    <a:pt x="113" y="69"/>
                  </a:cubicBezTo>
                  <a:cubicBezTo>
                    <a:pt x="113" y="69"/>
                    <a:pt x="112" y="69"/>
                    <a:pt x="112" y="69"/>
                  </a:cubicBezTo>
                  <a:cubicBezTo>
                    <a:pt x="112" y="70"/>
                    <a:pt x="116" y="72"/>
                    <a:pt x="112" y="72"/>
                  </a:cubicBezTo>
                  <a:cubicBezTo>
                    <a:pt x="111" y="72"/>
                    <a:pt x="107" y="71"/>
                    <a:pt x="108" y="70"/>
                  </a:cubicBezTo>
                  <a:cubicBezTo>
                    <a:pt x="107" y="72"/>
                    <a:pt x="111" y="74"/>
                    <a:pt x="112" y="75"/>
                  </a:cubicBezTo>
                  <a:cubicBezTo>
                    <a:pt x="114" y="75"/>
                    <a:pt x="114" y="78"/>
                    <a:pt x="115" y="79"/>
                  </a:cubicBezTo>
                  <a:cubicBezTo>
                    <a:pt x="116" y="80"/>
                    <a:pt x="116" y="81"/>
                    <a:pt x="117" y="81"/>
                  </a:cubicBezTo>
                  <a:cubicBezTo>
                    <a:pt x="118" y="81"/>
                    <a:pt x="117" y="80"/>
                    <a:pt x="118" y="80"/>
                  </a:cubicBezTo>
                  <a:cubicBezTo>
                    <a:pt x="118" y="80"/>
                    <a:pt x="119" y="81"/>
                    <a:pt x="119" y="82"/>
                  </a:cubicBezTo>
                  <a:cubicBezTo>
                    <a:pt x="120" y="83"/>
                    <a:pt x="120" y="82"/>
                    <a:pt x="121" y="81"/>
                  </a:cubicBezTo>
                  <a:cubicBezTo>
                    <a:pt x="122" y="81"/>
                    <a:pt x="121" y="85"/>
                    <a:pt x="122" y="84"/>
                  </a:cubicBezTo>
                  <a:cubicBezTo>
                    <a:pt x="123" y="84"/>
                    <a:pt x="122" y="83"/>
                    <a:pt x="123" y="82"/>
                  </a:cubicBezTo>
                  <a:cubicBezTo>
                    <a:pt x="123" y="82"/>
                    <a:pt x="123" y="84"/>
                    <a:pt x="123" y="85"/>
                  </a:cubicBezTo>
                  <a:cubicBezTo>
                    <a:pt x="123" y="86"/>
                    <a:pt x="123" y="86"/>
                    <a:pt x="124" y="87"/>
                  </a:cubicBezTo>
                  <a:cubicBezTo>
                    <a:pt x="125" y="87"/>
                    <a:pt x="126" y="88"/>
                    <a:pt x="126" y="89"/>
                  </a:cubicBezTo>
                  <a:cubicBezTo>
                    <a:pt x="127" y="89"/>
                    <a:pt x="128" y="93"/>
                    <a:pt x="128" y="93"/>
                  </a:cubicBezTo>
                  <a:cubicBezTo>
                    <a:pt x="127" y="92"/>
                    <a:pt x="127" y="91"/>
                    <a:pt x="127" y="91"/>
                  </a:cubicBezTo>
                  <a:cubicBezTo>
                    <a:pt x="126" y="91"/>
                    <a:pt x="127" y="95"/>
                    <a:pt x="127" y="95"/>
                  </a:cubicBezTo>
                  <a:cubicBezTo>
                    <a:pt x="127" y="95"/>
                    <a:pt x="125" y="91"/>
                    <a:pt x="124" y="90"/>
                  </a:cubicBezTo>
                  <a:cubicBezTo>
                    <a:pt x="124" y="90"/>
                    <a:pt x="125" y="94"/>
                    <a:pt x="126" y="95"/>
                  </a:cubicBezTo>
                  <a:cubicBezTo>
                    <a:pt x="126" y="98"/>
                    <a:pt x="124" y="95"/>
                    <a:pt x="124" y="96"/>
                  </a:cubicBezTo>
                  <a:cubicBezTo>
                    <a:pt x="123" y="97"/>
                    <a:pt x="128" y="99"/>
                    <a:pt x="128" y="100"/>
                  </a:cubicBezTo>
                  <a:cubicBezTo>
                    <a:pt x="128" y="101"/>
                    <a:pt x="119" y="95"/>
                    <a:pt x="118" y="95"/>
                  </a:cubicBezTo>
                  <a:cubicBezTo>
                    <a:pt x="118" y="95"/>
                    <a:pt x="118" y="96"/>
                    <a:pt x="118" y="96"/>
                  </a:cubicBezTo>
                  <a:cubicBezTo>
                    <a:pt x="118" y="97"/>
                    <a:pt x="116" y="93"/>
                    <a:pt x="115" y="93"/>
                  </a:cubicBezTo>
                  <a:cubicBezTo>
                    <a:pt x="115" y="93"/>
                    <a:pt x="116" y="95"/>
                    <a:pt x="116" y="95"/>
                  </a:cubicBezTo>
                  <a:cubicBezTo>
                    <a:pt x="115" y="96"/>
                    <a:pt x="113" y="92"/>
                    <a:pt x="112" y="91"/>
                  </a:cubicBezTo>
                  <a:cubicBezTo>
                    <a:pt x="111" y="90"/>
                    <a:pt x="111" y="92"/>
                    <a:pt x="110" y="93"/>
                  </a:cubicBezTo>
                  <a:cubicBezTo>
                    <a:pt x="110" y="94"/>
                    <a:pt x="108" y="90"/>
                    <a:pt x="108" y="90"/>
                  </a:cubicBezTo>
                  <a:cubicBezTo>
                    <a:pt x="108" y="90"/>
                    <a:pt x="105" y="90"/>
                    <a:pt x="105" y="90"/>
                  </a:cubicBezTo>
                  <a:cubicBezTo>
                    <a:pt x="105" y="91"/>
                    <a:pt x="106" y="92"/>
                    <a:pt x="107" y="92"/>
                  </a:cubicBezTo>
                  <a:cubicBezTo>
                    <a:pt x="108" y="93"/>
                    <a:pt x="108" y="93"/>
                    <a:pt x="109" y="94"/>
                  </a:cubicBezTo>
                  <a:cubicBezTo>
                    <a:pt x="110" y="95"/>
                    <a:pt x="112" y="96"/>
                    <a:pt x="114" y="97"/>
                  </a:cubicBezTo>
                  <a:cubicBezTo>
                    <a:pt x="116" y="99"/>
                    <a:pt x="117" y="100"/>
                    <a:pt x="118" y="102"/>
                  </a:cubicBezTo>
                  <a:cubicBezTo>
                    <a:pt x="120" y="105"/>
                    <a:pt x="120" y="105"/>
                    <a:pt x="117" y="104"/>
                  </a:cubicBezTo>
                  <a:cubicBezTo>
                    <a:pt x="113" y="102"/>
                    <a:pt x="106" y="103"/>
                    <a:pt x="103" y="99"/>
                  </a:cubicBezTo>
                  <a:cubicBezTo>
                    <a:pt x="102" y="97"/>
                    <a:pt x="99" y="99"/>
                    <a:pt x="97" y="97"/>
                  </a:cubicBezTo>
                  <a:cubicBezTo>
                    <a:pt x="96" y="96"/>
                    <a:pt x="90" y="94"/>
                    <a:pt x="90" y="93"/>
                  </a:cubicBezTo>
                  <a:cubicBezTo>
                    <a:pt x="90" y="92"/>
                    <a:pt x="93" y="93"/>
                    <a:pt x="93" y="92"/>
                  </a:cubicBezTo>
                  <a:cubicBezTo>
                    <a:pt x="94" y="91"/>
                    <a:pt x="91" y="90"/>
                    <a:pt x="91" y="90"/>
                  </a:cubicBezTo>
                  <a:cubicBezTo>
                    <a:pt x="88" y="89"/>
                    <a:pt x="86" y="87"/>
                    <a:pt x="84" y="86"/>
                  </a:cubicBezTo>
                  <a:cubicBezTo>
                    <a:pt x="83" y="85"/>
                    <a:pt x="84" y="84"/>
                    <a:pt x="82" y="84"/>
                  </a:cubicBezTo>
                  <a:cubicBezTo>
                    <a:pt x="82" y="83"/>
                    <a:pt x="77" y="83"/>
                    <a:pt x="77" y="83"/>
                  </a:cubicBezTo>
                  <a:cubicBezTo>
                    <a:pt x="77" y="84"/>
                    <a:pt x="78" y="82"/>
                    <a:pt x="77" y="83"/>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96" name="Freeform 549"/>
            <p:cNvSpPr/>
            <p:nvPr/>
          </p:nvSpPr>
          <p:spPr bwMode="auto">
            <a:xfrm>
              <a:off x="4187172" y="2818641"/>
              <a:ext cx="28669" cy="9557"/>
            </a:xfrm>
            <a:custGeom>
              <a:avLst/>
              <a:gdLst>
                <a:gd name="T0" fmla="*/ 5 w 6"/>
                <a:gd name="T1" fmla="*/ 1 h 2"/>
                <a:gd name="T2" fmla="*/ 1 w 6"/>
                <a:gd name="T3" fmla="*/ 0 h 2"/>
                <a:gd name="T4" fmla="*/ 5 w 6"/>
                <a:gd name="T5" fmla="*/ 1 h 2"/>
              </a:gdLst>
              <a:ahLst/>
              <a:cxnLst>
                <a:cxn ang="0">
                  <a:pos x="T0" y="T1"/>
                </a:cxn>
                <a:cxn ang="0">
                  <a:pos x="T2" y="T3"/>
                </a:cxn>
                <a:cxn ang="0">
                  <a:pos x="T4" y="T5"/>
                </a:cxn>
              </a:cxnLst>
              <a:rect l="0" t="0" r="r" b="b"/>
              <a:pathLst>
                <a:path w="6" h="2">
                  <a:moveTo>
                    <a:pt x="5" y="1"/>
                  </a:moveTo>
                  <a:cubicBezTo>
                    <a:pt x="5" y="2"/>
                    <a:pt x="0" y="0"/>
                    <a:pt x="1" y="0"/>
                  </a:cubicBezTo>
                  <a:cubicBezTo>
                    <a:pt x="3" y="0"/>
                    <a:pt x="6" y="0"/>
                    <a:pt x="5" y="1"/>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97" name="Freeform 550"/>
            <p:cNvSpPr/>
            <p:nvPr/>
          </p:nvSpPr>
          <p:spPr bwMode="auto">
            <a:xfrm>
              <a:off x="4102756" y="2613173"/>
              <a:ext cx="38226" cy="9557"/>
            </a:xfrm>
            <a:custGeom>
              <a:avLst/>
              <a:gdLst>
                <a:gd name="T0" fmla="*/ 7 w 8"/>
                <a:gd name="T1" fmla="*/ 1 h 2"/>
                <a:gd name="T2" fmla="*/ 2 w 8"/>
                <a:gd name="T3" fmla="*/ 2 h 2"/>
                <a:gd name="T4" fmla="*/ 3 w 8"/>
                <a:gd name="T5" fmla="*/ 0 h 2"/>
                <a:gd name="T6" fmla="*/ 7 w 8"/>
                <a:gd name="T7" fmla="*/ 1 h 2"/>
                <a:gd name="T8" fmla="*/ 7 w 8"/>
                <a:gd name="T9" fmla="*/ 1 h 2"/>
              </a:gdLst>
              <a:ahLst/>
              <a:cxnLst>
                <a:cxn ang="0">
                  <a:pos x="T0" y="T1"/>
                </a:cxn>
                <a:cxn ang="0">
                  <a:pos x="T2" y="T3"/>
                </a:cxn>
                <a:cxn ang="0">
                  <a:pos x="T4" y="T5"/>
                </a:cxn>
                <a:cxn ang="0">
                  <a:pos x="T6" y="T7"/>
                </a:cxn>
                <a:cxn ang="0">
                  <a:pos x="T8" y="T9"/>
                </a:cxn>
              </a:cxnLst>
              <a:rect l="0" t="0" r="r" b="b"/>
              <a:pathLst>
                <a:path w="8" h="2">
                  <a:moveTo>
                    <a:pt x="7" y="1"/>
                  </a:moveTo>
                  <a:cubicBezTo>
                    <a:pt x="8" y="2"/>
                    <a:pt x="3" y="2"/>
                    <a:pt x="2" y="2"/>
                  </a:cubicBezTo>
                  <a:cubicBezTo>
                    <a:pt x="0" y="1"/>
                    <a:pt x="2" y="0"/>
                    <a:pt x="3" y="0"/>
                  </a:cubicBezTo>
                  <a:cubicBezTo>
                    <a:pt x="5" y="0"/>
                    <a:pt x="7" y="0"/>
                    <a:pt x="7" y="1"/>
                  </a:cubicBezTo>
                  <a:cubicBezTo>
                    <a:pt x="8" y="2"/>
                    <a:pt x="7" y="0"/>
                    <a:pt x="7" y="1"/>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98" name="Freeform 551"/>
            <p:cNvSpPr/>
            <p:nvPr/>
          </p:nvSpPr>
          <p:spPr bwMode="auto">
            <a:xfrm>
              <a:off x="4047009" y="2603617"/>
              <a:ext cx="55747" cy="46190"/>
            </a:xfrm>
            <a:custGeom>
              <a:avLst/>
              <a:gdLst>
                <a:gd name="T0" fmla="*/ 10 w 12"/>
                <a:gd name="T1" fmla="*/ 7 h 10"/>
                <a:gd name="T2" fmla="*/ 3 w 12"/>
                <a:gd name="T3" fmla="*/ 9 h 10"/>
                <a:gd name="T4" fmla="*/ 2 w 12"/>
                <a:gd name="T5" fmla="*/ 2 h 10"/>
                <a:gd name="T6" fmla="*/ 9 w 12"/>
                <a:gd name="T7" fmla="*/ 0 h 10"/>
                <a:gd name="T8" fmla="*/ 10 w 12"/>
                <a:gd name="T9" fmla="*/ 7 h 10"/>
                <a:gd name="T10" fmla="*/ 10 w 12"/>
                <a:gd name="T11" fmla="*/ 7 h 10"/>
              </a:gdLst>
              <a:ahLst/>
              <a:cxnLst>
                <a:cxn ang="0">
                  <a:pos x="T0" y="T1"/>
                </a:cxn>
                <a:cxn ang="0">
                  <a:pos x="T2" y="T3"/>
                </a:cxn>
                <a:cxn ang="0">
                  <a:pos x="T4" y="T5"/>
                </a:cxn>
                <a:cxn ang="0">
                  <a:pos x="T6" y="T7"/>
                </a:cxn>
                <a:cxn ang="0">
                  <a:pos x="T8" y="T9"/>
                </a:cxn>
                <a:cxn ang="0">
                  <a:pos x="T10" y="T11"/>
                </a:cxn>
              </a:cxnLst>
              <a:rect l="0" t="0" r="r" b="b"/>
              <a:pathLst>
                <a:path w="12" h="10">
                  <a:moveTo>
                    <a:pt x="10" y="7"/>
                  </a:moveTo>
                  <a:cubicBezTo>
                    <a:pt x="8" y="8"/>
                    <a:pt x="6" y="10"/>
                    <a:pt x="3" y="9"/>
                  </a:cubicBezTo>
                  <a:cubicBezTo>
                    <a:pt x="0" y="7"/>
                    <a:pt x="0" y="4"/>
                    <a:pt x="2" y="2"/>
                  </a:cubicBezTo>
                  <a:cubicBezTo>
                    <a:pt x="3" y="0"/>
                    <a:pt x="7" y="0"/>
                    <a:pt x="9" y="0"/>
                  </a:cubicBezTo>
                  <a:cubicBezTo>
                    <a:pt x="11" y="0"/>
                    <a:pt x="12" y="5"/>
                    <a:pt x="10" y="7"/>
                  </a:cubicBezTo>
                  <a:cubicBezTo>
                    <a:pt x="9" y="8"/>
                    <a:pt x="12" y="6"/>
                    <a:pt x="10" y="7"/>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499" name="Freeform 553"/>
            <p:cNvSpPr/>
            <p:nvPr/>
          </p:nvSpPr>
          <p:spPr bwMode="auto">
            <a:xfrm>
              <a:off x="4042231" y="2557425"/>
              <a:ext cx="28669" cy="14335"/>
            </a:xfrm>
            <a:custGeom>
              <a:avLst/>
              <a:gdLst>
                <a:gd name="T0" fmla="*/ 2 w 6"/>
                <a:gd name="T1" fmla="*/ 3 h 3"/>
                <a:gd name="T2" fmla="*/ 2 w 6"/>
                <a:gd name="T3" fmla="*/ 1 h 3"/>
                <a:gd name="T4" fmla="*/ 2 w 6"/>
                <a:gd name="T5" fmla="*/ 3 h 3"/>
              </a:gdLst>
              <a:ahLst/>
              <a:cxnLst>
                <a:cxn ang="0">
                  <a:pos x="T0" y="T1"/>
                </a:cxn>
                <a:cxn ang="0">
                  <a:pos x="T2" y="T3"/>
                </a:cxn>
                <a:cxn ang="0">
                  <a:pos x="T4" y="T5"/>
                </a:cxn>
              </a:cxnLst>
              <a:rect l="0" t="0" r="r" b="b"/>
              <a:pathLst>
                <a:path w="6" h="3">
                  <a:moveTo>
                    <a:pt x="2" y="3"/>
                  </a:moveTo>
                  <a:cubicBezTo>
                    <a:pt x="2" y="3"/>
                    <a:pt x="0" y="1"/>
                    <a:pt x="2" y="1"/>
                  </a:cubicBezTo>
                  <a:cubicBezTo>
                    <a:pt x="3" y="0"/>
                    <a:pt x="6" y="3"/>
                    <a:pt x="2" y="3"/>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00" name="Freeform 555"/>
            <p:cNvSpPr/>
            <p:nvPr/>
          </p:nvSpPr>
          <p:spPr bwMode="auto">
            <a:xfrm>
              <a:off x="3957814" y="2369478"/>
              <a:ext cx="122643" cy="52562"/>
            </a:xfrm>
            <a:custGeom>
              <a:avLst/>
              <a:gdLst>
                <a:gd name="T0" fmla="*/ 25 w 26"/>
                <a:gd name="T1" fmla="*/ 9 h 11"/>
                <a:gd name="T2" fmla="*/ 18 w 26"/>
                <a:gd name="T3" fmla="*/ 8 h 11"/>
                <a:gd name="T4" fmla="*/ 10 w 26"/>
                <a:gd name="T5" fmla="*/ 10 h 11"/>
                <a:gd name="T6" fmla="*/ 3 w 26"/>
                <a:gd name="T7" fmla="*/ 6 h 11"/>
                <a:gd name="T8" fmla="*/ 2 w 26"/>
                <a:gd name="T9" fmla="*/ 1 h 11"/>
                <a:gd name="T10" fmla="*/ 8 w 26"/>
                <a:gd name="T11" fmla="*/ 2 h 11"/>
                <a:gd name="T12" fmla="*/ 17 w 26"/>
                <a:gd name="T13" fmla="*/ 2 h 11"/>
                <a:gd name="T14" fmla="*/ 22 w 26"/>
                <a:gd name="T15" fmla="*/ 5 h 11"/>
                <a:gd name="T16" fmla="*/ 25 w 26"/>
                <a:gd name="T17" fmla="*/ 9 h 11"/>
                <a:gd name="T18" fmla="*/ 25 w 26"/>
                <a:gd name="T1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1">
                  <a:moveTo>
                    <a:pt x="25" y="9"/>
                  </a:moveTo>
                  <a:cubicBezTo>
                    <a:pt x="22" y="9"/>
                    <a:pt x="20" y="8"/>
                    <a:pt x="18" y="8"/>
                  </a:cubicBezTo>
                  <a:cubicBezTo>
                    <a:pt x="15" y="8"/>
                    <a:pt x="13" y="10"/>
                    <a:pt x="10" y="10"/>
                  </a:cubicBezTo>
                  <a:cubicBezTo>
                    <a:pt x="7" y="11"/>
                    <a:pt x="6" y="7"/>
                    <a:pt x="3" y="6"/>
                  </a:cubicBezTo>
                  <a:cubicBezTo>
                    <a:pt x="2" y="5"/>
                    <a:pt x="0" y="3"/>
                    <a:pt x="2" y="1"/>
                  </a:cubicBezTo>
                  <a:cubicBezTo>
                    <a:pt x="3" y="0"/>
                    <a:pt x="7" y="2"/>
                    <a:pt x="8" y="2"/>
                  </a:cubicBezTo>
                  <a:cubicBezTo>
                    <a:pt x="11" y="3"/>
                    <a:pt x="14" y="1"/>
                    <a:pt x="17" y="2"/>
                  </a:cubicBezTo>
                  <a:cubicBezTo>
                    <a:pt x="19" y="2"/>
                    <a:pt x="20" y="4"/>
                    <a:pt x="22" y="5"/>
                  </a:cubicBezTo>
                  <a:cubicBezTo>
                    <a:pt x="22" y="6"/>
                    <a:pt x="25" y="9"/>
                    <a:pt x="25" y="9"/>
                  </a:cubicBezTo>
                  <a:cubicBezTo>
                    <a:pt x="23" y="9"/>
                    <a:pt x="26" y="9"/>
                    <a:pt x="25" y="9"/>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01" name="Freeform 602"/>
            <p:cNvSpPr/>
            <p:nvPr/>
          </p:nvSpPr>
          <p:spPr bwMode="auto">
            <a:xfrm>
              <a:off x="3710933" y="1883684"/>
              <a:ext cx="727898" cy="379079"/>
            </a:xfrm>
            <a:custGeom>
              <a:avLst/>
              <a:gdLst>
                <a:gd name="T0" fmla="*/ 15 w 156"/>
                <a:gd name="T1" fmla="*/ 77 h 81"/>
                <a:gd name="T2" fmla="*/ 27 w 156"/>
                <a:gd name="T3" fmla="*/ 76 h 81"/>
                <a:gd name="T4" fmla="*/ 37 w 156"/>
                <a:gd name="T5" fmla="*/ 78 h 81"/>
                <a:gd name="T6" fmla="*/ 48 w 156"/>
                <a:gd name="T7" fmla="*/ 77 h 81"/>
                <a:gd name="T8" fmla="*/ 65 w 156"/>
                <a:gd name="T9" fmla="*/ 76 h 81"/>
                <a:gd name="T10" fmla="*/ 59 w 156"/>
                <a:gd name="T11" fmla="*/ 70 h 81"/>
                <a:gd name="T12" fmla="*/ 50 w 156"/>
                <a:gd name="T13" fmla="*/ 65 h 81"/>
                <a:gd name="T14" fmla="*/ 73 w 156"/>
                <a:gd name="T15" fmla="*/ 61 h 81"/>
                <a:gd name="T16" fmla="*/ 76 w 156"/>
                <a:gd name="T17" fmla="*/ 55 h 81"/>
                <a:gd name="T18" fmla="*/ 71 w 156"/>
                <a:gd name="T19" fmla="*/ 50 h 81"/>
                <a:gd name="T20" fmla="*/ 72 w 156"/>
                <a:gd name="T21" fmla="*/ 48 h 81"/>
                <a:gd name="T22" fmla="*/ 78 w 156"/>
                <a:gd name="T23" fmla="*/ 45 h 81"/>
                <a:gd name="T24" fmla="*/ 90 w 156"/>
                <a:gd name="T25" fmla="*/ 44 h 81"/>
                <a:gd name="T26" fmla="*/ 105 w 156"/>
                <a:gd name="T27" fmla="*/ 37 h 81"/>
                <a:gd name="T28" fmla="*/ 105 w 156"/>
                <a:gd name="T29" fmla="*/ 32 h 81"/>
                <a:gd name="T30" fmla="*/ 136 w 156"/>
                <a:gd name="T31" fmla="*/ 21 h 81"/>
                <a:gd name="T32" fmla="*/ 115 w 156"/>
                <a:gd name="T33" fmla="*/ 23 h 81"/>
                <a:gd name="T34" fmla="*/ 134 w 156"/>
                <a:gd name="T35" fmla="*/ 18 h 81"/>
                <a:gd name="T36" fmla="*/ 146 w 156"/>
                <a:gd name="T37" fmla="*/ 10 h 81"/>
                <a:gd name="T38" fmla="*/ 133 w 156"/>
                <a:gd name="T39" fmla="*/ 5 h 81"/>
                <a:gd name="T40" fmla="*/ 121 w 156"/>
                <a:gd name="T41" fmla="*/ 5 h 81"/>
                <a:gd name="T42" fmla="*/ 100 w 156"/>
                <a:gd name="T43" fmla="*/ 2 h 81"/>
                <a:gd name="T44" fmla="*/ 91 w 156"/>
                <a:gd name="T45" fmla="*/ 5 h 81"/>
                <a:gd name="T46" fmla="*/ 80 w 156"/>
                <a:gd name="T47" fmla="*/ 8 h 81"/>
                <a:gd name="T48" fmla="*/ 58 w 156"/>
                <a:gd name="T49" fmla="*/ 4 h 81"/>
                <a:gd name="T50" fmla="*/ 52 w 156"/>
                <a:gd name="T51" fmla="*/ 5 h 81"/>
                <a:gd name="T52" fmla="*/ 46 w 156"/>
                <a:gd name="T53" fmla="*/ 10 h 81"/>
                <a:gd name="T54" fmla="*/ 45 w 156"/>
                <a:gd name="T55" fmla="*/ 12 h 81"/>
                <a:gd name="T56" fmla="*/ 31 w 156"/>
                <a:gd name="T57" fmla="*/ 10 h 81"/>
                <a:gd name="T58" fmla="*/ 34 w 156"/>
                <a:gd name="T59" fmla="*/ 16 h 81"/>
                <a:gd name="T60" fmla="*/ 23 w 156"/>
                <a:gd name="T61" fmla="*/ 16 h 81"/>
                <a:gd name="T62" fmla="*/ 5 w 156"/>
                <a:gd name="T63" fmla="*/ 17 h 81"/>
                <a:gd name="T64" fmla="*/ 11 w 156"/>
                <a:gd name="T65" fmla="*/ 21 h 81"/>
                <a:gd name="T66" fmla="*/ 13 w 156"/>
                <a:gd name="T67" fmla="*/ 26 h 81"/>
                <a:gd name="T68" fmla="*/ 23 w 156"/>
                <a:gd name="T69" fmla="*/ 27 h 81"/>
                <a:gd name="T70" fmla="*/ 20 w 156"/>
                <a:gd name="T71" fmla="*/ 31 h 81"/>
                <a:gd name="T72" fmla="*/ 26 w 156"/>
                <a:gd name="T73" fmla="*/ 30 h 81"/>
                <a:gd name="T74" fmla="*/ 42 w 156"/>
                <a:gd name="T75" fmla="*/ 30 h 81"/>
                <a:gd name="T76" fmla="*/ 52 w 156"/>
                <a:gd name="T77" fmla="*/ 31 h 81"/>
                <a:gd name="T78" fmla="*/ 73 w 156"/>
                <a:gd name="T79" fmla="*/ 21 h 81"/>
                <a:gd name="T80" fmla="*/ 60 w 156"/>
                <a:gd name="T81" fmla="*/ 31 h 81"/>
                <a:gd name="T82" fmla="*/ 44 w 156"/>
                <a:gd name="T83" fmla="*/ 35 h 81"/>
                <a:gd name="T84" fmla="*/ 58 w 156"/>
                <a:gd name="T85" fmla="*/ 42 h 81"/>
                <a:gd name="T86" fmla="*/ 32 w 156"/>
                <a:gd name="T87" fmla="*/ 39 h 81"/>
                <a:gd name="T88" fmla="*/ 42 w 156"/>
                <a:gd name="T89" fmla="*/ 50 h 81"/>
                <a:gd name="T90" fmla="*/ 44 w 156"/>
                <a:gd name="T91" fmla="*/ 52 h 81"/>
                <a:gd name="T92" fmla="*/ 30 w 156"/>
                <a:gd name="T93" fmla="*/ 52 h 81"/>
                <a:gd name="T94" fmla="*/ 27 w 156"/>
                <a:gd name="T95" fmla="*/ 59 h 81"/>
                <a:gd name="T96" fmla="*/ 36 w 156"/>
                <a:gd name="T97" fmla="*/ 57 h 81"/>
                <a:gd name="T98" fmla="*/ 34 w 156"/>
                <a:gd name="T99" fmla="*/ 60 h 81"/>
                <a:gd name="T100" fmla="*/ 37 w 156"/>
                <a:gd name="T101" fmla="*/ 65 h 81"/>
                <a:gd name="T102" fmla="*/ 38 w 156"/>
                <a:gd name="T103" fmla="*/ 68 h 81"/>
                <a:gd name="T104" fmla="*/ 19 w 156"/>
                <a:gd name="T105" fmla="*/ 6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81">
                  <a:moveTo>
                    <a:pt x="26" y="70"/>
                  </a:moveTo>
                  <a:cubicBezTo>
                    <a:pt x="22" y="70"/>
                    <a:pt x="17" y="70"/>
                    <a:pt x="13" y="71"/>
                  </a:cubicBezTo>
                  <a:cubicBezTo>
                    <a:pt x="11" y="72"/>
                    <a:pt x="11" y="75"/>
                    <a:pt x="12" y="76"/>
                  </a:cubicBezTo>
                  <a:cubicBezTo>
                    <a:pt x="13" y="77"/>
                    <a:pt x="15" y="78"/>
                    <a:pt x="15" y="77"/>
                  </a:cubicBezTo>
                  <a:cubicBezTo>
                    <a:pt x="17" y="77"/>
                    <a:pt x="16" y="76"/>
                    <a:pt x="17" y="75"/>
                  </a:cubicBezTo>
                  <a:cubicBezTo>
                    <a:pt x="17" y="75"/>
                    <a:pt x="17" y="78"/>
                    <a:pt x="17" y="78"/>
                  </a:cubicBezTo>
                  <a:cubicBezTo>
                    <a:pt x="19" y="78"/>
                    <a:pt x="22" y="78"/>
                    <a:pt x="24" y="78"/>
                  </a:cubicBezTo>
                  <a:cubicBezTo>
                    <a:pt x="26" y="78"/>
                    <a:pt x="26" y="76"/>
                    <a:pt x="27" y="76"/>
                  </a:cubicBezTo>
                  <a:cubicBezTo>
                    <a:pt x="29" y="76"/>
                    <a:pt x="27" y="78"/>
                    <a:pt x="27" y="78"/>
                  </a:cubicBezTo>
                  <a:cubicBezTo>
                    <a:pt x="27" y="78"/>
                    <a:pt x="37" y="79"/>
                    <a:pt x="37" y="78"/>
                  </a:cubicBezTo>
                  <a:cubicBezTo>
                    <a:pt x="37" y="78"/>
                    <a:pt x="35" y="77"/>
                    <a:pt x="34" y="76"/>
                  </a:cubicBezTo>
                  <a:cubicBezTo>
                    <a:pt x="34" y="76"/>
                    <a:pt x="38" y="77"/>
                    <a:pt x="37" y="78"/>
                  </a:cubicBezTo>
                  <a:cubicBezTo>
                    <a:pt x="38" y="77"/>
                    <a:pt x="37" y="76"/>
                    <a:pt x="38" y="76"/>
                  </a:cubicBezTo>
                  <a:cubicBezTo>
                    <a:pt x="38" y="76"/>
                    <a:pt x="40" y="77"/>
                    <a:pt x="41" y="77"/>
                  </a:cubicBezTo>
                  <a:cubicBezTo>
                    <a:pt x="43" y="79"/>
                    <a:pt x="41" y="76"/>
                    <a:pt x="42" y="75"/>
                  </a:cubicBezTo>
                  <a:cubicBezTo>
                    <a:pt x="42" y="75"/>
                    <a:pt x="48" y="78"/>
                    <a:pt x="48" y="77"/>
                  </a:cubicBezTo>
                  <a:cubicBezTo>
                    <a:pt x="48" y="76"/>
                    <a:pt x="46" y="76"/>
                    <a:pt x="46" y="75"/>
                  </a:cubicBezTo>
                  <a:cubicBezTo>
                    <a:pt x="46" y="75"/>
                    <a:pt x="53" y="76"/>
                    <a:pt x="53" y="76"/>
                  </a:cubicBezTo>
                  <a:cubicBezTo>
                    <a:pt x="57" y="76"/>
                    <a:pt x="52" y="79"/>
                    <a:pt x="52" y="80"/>
                  </a:cubicBezTo>
                  <a:cubicBezTo>
                    <a:pt x="52" y="81"/>
                    <a:pt x="64" y="76"/>
                    <a:pt x="65" y="76"/>
                  </a:cubicBezTo>
                  <a:cubicBezTo>
                    <a:pt x="67" y="76"/>
                    <a:pt x="72" y="73"/>
                    <a:pt x="68" y="72"/>
                  </a:cubicBezTo>
                  <a:cubicBezTo>
                    <a:pt x="66" y="71"/>
                    <a:pt x="63" y="73"/>
                    <a:pt x="61" y="72"/>
                  </a:cubicBezTo>
                  <a:cubicBezTo>
                    <a:pt x="61" y="72"/>
                    <a:pt x="63" y="70"/>
                    <a:pt x="63" y="70"/>
                  </a:cubicBezTo>
                  <a:cubicBezTo>
                    <a:pt x="63" y="69"/>
                    <a:pt x="60" y="70"/>
                    <a:pt x="59" y="70"/>
                  </a:cubicBezTo>
                  <a:cubicBezTo>
                    <a:pt x="57" y="70"/>
                    <a:pt x="56" y="68"/>
                    <a:pt x="54" y="68"/>
                  </a:cubicBezTo>
                  <a:cubicBezTo>
                    <a:pt x="53" y="69"/>
                    <a:pt x="50" y="70"/>
                    <a:pt x="48" y="69"/>
                  </a:cubicBezTo>
                  <a:cubicBezTo>
                    <a:pt x="49" y="69"/>
                    <a:pt x="50" y="69"/>
                    <a:pt x="51" y="69"/>
                  </a:cubicBezTo>
                  <a:cubicBezTo>
                    <a:pt x="52" y="68"/>
                    <a:pt x="50" y="66"/>
                    <a:pt x="50" y="65"/>
                  </a:cubicBezTo>
                  <a:cubicBezTo>
                    <a:pt x="50" y="67"/>
                    <a:pt x="59" y="68"/>
                    <a:pt x="60" y="68"/>
                  </a:cubicBezTo>
                  <a:cubicBezTo>
                    <a:pt x="61" y="68"/>
                    <a:pt x="63" y="68"/>
                    <a:pt x="65" y="68"/>
                  </a:cubicBezTo>
                  <a:cubicBezTo>
                    <a:pt x="67" y="68"/>
                    <a:pt x="69" y="65"/>
                    <a:pt x="68" y="64"/>
                  </a:cubicBezTo>
                  <a:cubicBezTo>
                    <a:pt x="65" y="61"/>
                    <a:pt x="71" y="61"/>
                    <a:pt x="73" y="61"/>
                  </a:cubicBezTo>
                  <a:cubicBezTo>
                    <a:pt x="74" y="61"/>
                    <a:pt x="79" y="61"/>
                    <a:pt x="80" y="60"/>
                  </a:cubicBezTo>
                  <a:cubicBezTo>
                    <a:pt x="80" y="60"/>
                    <a:pt x="75" y="58"/>
                    <a:pt x="75" y="58"/>
                  </a:cubicBezTo>
                  <a:cubicBezTo>
                    <a:pt x="77" y="57"/>
                    <a:pt x="81" y="59"/>
                    <a:pt x="82" y="57"/>
                  </a:cubicBezTo>
                  <a:cubicBezTo>
                    <a:pt x="83" y="56"/>
                    <a:pt x="77" y="55"/>
                    <a:pt x="76" y="55"/>
                  </a:cubicBezTo>
                  <a:cubicBezTo>
                    <a:pt x="77" y="55"/>
                    <a:pt x="84" y="54"/>
                    <a:pt x="85" y="53"/>
                  </a:cubicBezTo>
                  <a:cubicBezTo>
                    <a:pt x="87" y="52"/>
                    <a:pt x="77" y="50"/>
                    <a:pt x="77" y="51"/>
                  </a:cubicBezTo>
                  <a:cubicBezTo>
                    <a:pt x="77" y="50"/>
                    <a:pt x="79" y="50"/>
                    <a:pt x="79" y="50"/>
                  </a:cubicBezTo>
                  <a:cubicBezTo>
                    <a:pt x="79" y="49"/>
                    <a:pt x="72" y="50"/>
                    <a:pt x="71" y="50"/>
                  </a:cubicBezTo>
                  <a:cubicBezTo>
                    <a:pt x="69" y="50"/>
                    <a:pt x="68" y="51"/>
                    <a:pt x="66" y="52"/>
                  </a:cubicBezTo>
                  <a:cubicBezTo>
                    <a:pt x="67" y="52"/>
                    <a:pt x="70" y="49"/>
                    <a:pt x="68" y="49"/>
                  </a:cubicBezTo>
                  <a:cubicBezTo>
                    <a:pt x="68" y="49"/>
                    <a:pt x="64" y="49"/>
                    <a:pt x="64" y="48"/>
                  </a:cubicBezTo>
                  <a:cubicBezTo>
                    <a:pt x="64" y="48"/>
                    <a:pt x="71" y="48"/>
                    <a:pt x="72" y="48"/>
                  </a:cubicBezTo>
                  <a:cubicBezTo>
                    <a:pt x="71" y="48"/>
                    <a:pt x="68" y="47"/>
                    <a:pt x="68" y="47"/>
                  </a:cubicBezTo>
                  <a:cubicBezTo>
                    <a:pt x="69" y="46"/>
                    <a:pt x="72" y="48"/>
                    <a:pt x="74" y="47"/>
                  </a:cubicBezTo>
                  <a:cubicBezTo>
                    <a:pt x="73" y="47"/>
                    <a:pt x="69" y="46"/>
                    <a:pt x="69" y="46"/>
                  </a:cubicBezTo>
                  <a:cubicBezTo>
                    <a:pt x="69" y="45"/>
                    <a:pt x="77" y="46"/>
                    <a:pt x="78" y="45"/>
                  </a:cubicBezTo>
                  <a:cubicBezTo>
                    <a:pt x="78" y="45"/>
                    <a:pt x="75" y="44"/>
                    <a:pt x="75" y="44"/>
                  </a:cubicBezTo>
                  <a:cubicBezTo>
                    <a:pt x="74" y="44"/>
                    <a:pt x="77" y="44"/>
                    <a:pt x="77" y="44"/>
                  </a:cubicBezTo>
                  <a:cubicBezTo>
                    <a:pt x="79" y="45"/>
                    <a:pt x="80" y="46"/>
                    <a:pt x="82" y="46"/>
                  </a:cubicBezTo>
                  <a:cubicBezTo>
                    <a:pt x="84" y="46"/>
                    <a:pt x="87" y="45"/>
                    <a:pt x="90" y="44"/>
                  </a:cubicBezTo>
                  <a:cubicBezTo>
                    <a:pt x="98" y="43"/>
                    <a:pt x="85" y="42"/>
                    <a:pt x="84" y="40"/>
                  </a:cubicBezTo>
                  <a:cubicBezTo>
                    <a:pt x="84" y="39"/>
                    <a:pt x="93" y="40"/>
                    <a:pt x="94" y="41"/>
                  </a:cubicBezTo>
                  <a:cubicBezTo>
                    <a:pt x="96" y="42"/>
                    <a:pt x="97" y="42"/>
                    <a:pt x="100" y="41"/>
                  </a:cubicBezTo>
                  <a:cubicBezTo>
                    <a:pt x="101" y="41"/>
                    <a:pt x="106" y="39"/>
                    <a:pt x="105" y="37"/>
                  </a:cubicBezTo>
                  <a:cubicBezTo>
                    <a:pt x="105" y="36"/>
                    <a:pt x="94" y="41"/>
                    <a:pt x="97" y="36"/>
                  </a:cubicBezTo>
                  <a:cubicBezTo>
                    <a:pt x="96" y="37"/>
                    <a:pt x="101" y="37"/>
                    <a:pt x="101" y="37"/>
                  </a:cubicBezTo>
                  <a:cubicBezTo>
                    <a:pt x="104" y="37"/>
                    <a:pt x="106" y="36"/>
                    <a:pt x="108" y="36"/>
                  </a:cubicBezTo>
                  <a:cubicBezTo>
                    <a:pt x="108" y="35"/>
                    <a:pt x="105" y="32"/>
                    <a:pt x="105" y="32"/>
                  </a:cubicBezTo>
                  <a:cubicBezTo>
                    <a:pt x="106" y="32"/>
                    <a:pt x="107" y="33"/>
                    <a:pt x="107" y="34"/>
                  </a:cubicBezTo>
                  <a:cubicBezTo>
                    <a:pt x="108" y="35"/>
                    <a:pt x="110" y="34"/>
                    <a:pt x="111" y="34"/>
                  </a:cubicBezTo>
                  <a:cubicBezTo>
                    <a:pt x="114" y="32"/>
                    <a:pt x="116" y="30"/>
                    <a:pt x="119" y="29"/>
                  </a:cubicBezTo>
                  <a:cubicBezTo>
                    <a:pt x="121" y="28"/>
                    <a:pt x="136" y="22"/>
                    <a:pt x="136" y="21"/>
                  </a:cubicBezTo>
                  <a:cubicBezTo>
                    <a:pt x="136" y="20"/>
                    <a:pt x="123" y="23"/>
                    <a:pt x="122" y="23"/>
                  </a:cubicBezTo>
                  <a:cubicBezTo>
                    <a:pt x="119" y="24"/>
                    <a:pt x="116" y="24"/>
                    <a:pt x="112" y="25"/>
                  </a:cubicBezTo>
                  <a:cubicBezTo>
                    <a:pt x="112" y="25"/>
                    <a:pt x="108" y="25"/>
                    <a:pt x="108" y="25"/>
                  </a:cubicBezTo>
                  <a:cubicBezTo>
                    <a:pt x="108" y="24"/>
                    <a:pt x="114" y="24"/>
                    <a:pt x="115" y="23"/>
                  </a:cubicBezTo>
                  <a:cubicBezTo>
                    <a:pt x="116" y="23"/>
                    <a:pt x="123" y="22"/>
                    <a:pt x="123" y="21"/>
                  </a:cubicBezTo>
                  <a:cubicBezTo>
                    <a:pt x="123" y="22"/>
                    <a:pt x="113" y="20"/>
                    <a:pt x="114" y="19"/>
                  </a:cubicBezTo>
                  <a:cubicBezTo>
                    <a:pt x="114" y="19"/>
                    <a:pt x="126" y="20"/>
                    <a:pt x="127" y="19"/>
                  </a:cubicBezTo>
                  <a:cubicBezTo>
                    <a:pt x="129" y="19"/>
                    <a:pt x="132" y="18"/>
                    <a:pt x="134" y="18"/>
                  </a:cubicBezTo>
                  <a:cubicBezTo>
                    <a:pt x="135" y="18"/>
                    <a:pt x="137" y="18"/>
                    <a:pt x="138" y="18"/>
                  </a:cubicBezTo>
                  <a:cubicBezTo>
                    <a:pt x="142" y="17"/>
                    <a:pt x="146" y="16"/>
                    <a:pt x="149" y="15"/>
                  </a:cubicBezTo>
                  <a:cubicBezTo>
                    <a:pt x="149" y="15"/>
                    <a:pt x="156" y="11"/>
                    <a:pt x="153" y="10"/>
                  </a:cubicBezTo>
                  <a:cubicBezTo>
                    <a:pt x="151" y="10"/>
                    <a:pt x="148" y="10"/>
                    <a:pt x="146" y="10"/>
                  </a:cubicBezTo>
                  <a:cubicBezTo>
                    <a:pt x="145" y="9"/>
                    <a:pt x="143" y="10"/>
                    <a:pt x="143" y="9"/>
                  </a:cubicBezTo>
                  <a:cubicBezTo>
                    <a:pt x="143" y="7"/>
                    <a:pt x="141" y="7"/>
                    <a:pt x="141" y="5"/>
                  </a:cubicBezTo>
                  <a:cubicBezTo>
                    <a:pt x="141" y="5"/>
                    <a:pt x="137" y="6"/>
                    <a:pt x="136" y="6"/>
                  </a:cubicBezTo>
                  <a:cubicBezTo>
                    <a:pt x="135" y="5"/>
                    <a:pt x="134" y="3"/>
                    <a:pt x="133" y="5"/>
                  </a:cubicBezTo>
                  <a:cubicBezTo>
                    <a:pt x="133" y="5"/>
                    <a:pt x="127" y="6"/>
                    <a:pt x="126" y="6"/>
                  </a:cubicBezTo>
                  <a:cubicBezTo>
                    <a:pt x="124" y="7"/>
                    <a:pt x="122" y="7"/>
                    <a:pt x="120" y="7"/>
                  </a:cubicBezTo>
                  <a:cubicBezTo>
                    <a:pt x="120" y="7"/>
                    <a:pt x="116" y="7"/>
                    <a:pt x="116" y="7"/>
                  </a:cubicBezTo>
                  <a:cubicBezTo>
                    <a:pt x="116" y="6"/>
                    <a:pt x="120" y="6"/>
                    <a:pt x="121" y="5"/>
                  </a:cubicBezTo>
                  <a:cubicBezTo>
                    <a:pt x="123" y="5"/>
                    <a:pt x="125" y="4"/>
                    <a:pt x="126" y="3"/>
                  </a:cubicBezTo>
                  <a:cubicBezTo>
                    <a:pt x="124" y="6"/>
                    <a:pt x="103" y="0"/>
                    <a:pt x="102" y="2"/>
                  </a:cubicBezTo>
                  <a:cubicBezTo>
                    <a:pt x="102" y="3"/>
                    <a:pt x="104" y="3"/>
                    <a:pt x="105" y="4"/>
                  </a:cubicBezTo>
                  <a:cubicBezTo>
                    <a:pt x="105" y="5"/>
                    <a:pt x="100" y="2"/>
                    <a:pt x="100" y="2"/>
                  </a:cubicBezTo>
                  <a:cubicBezTo>
                    <a:pt x="98" y="1"/>
                    <a:pt x="95" y="2"/>
                    <a:pt x="94" y="2"/>
                  </a:cubicBezTo>
                  <a:cubicBezTo>
                    <a:pt x="93" y="2"/>
                    <a:pt x="90" y="2"/>
                    <a:pt x="91" y="3"/>
                  </a:cubicBezTo>
                  <a:cubicBezTo>
                    <a:pt x="92" y="4"/>
                    <a:pt x="94" y="7"/>
                    <a:pt x="95" y="6"/>
                  </a:cubicBezTo>
                  <a:cubicBezTo>
                    <a:pt x="95" y="7"/>
                    <a:pt x="91" y="6"/>
                    <a:pt x="91" y="5"/>
                  </a:cubicBezTo>
                  <a:cubicBezTo>
                    <a:pt x="88" y="5"/>
                    <a:pt x="87" y="2"/>
                    <a:pt x="85" y="2"/>
                  </a:cubicBezTo>
                  <a:cubicBezTo>
                    <a:pt x="81" y="2"/>
                    <a:pt x="78" y="2"/>
                    <a:pt x="75" y="2"/>
                  </a:cubicBezTo>
                  <a:cubicBezTo>
                    <a:pt x="70" y="3"/>
                    <a:pt x="73" y="4"/>
                    <a:pt x="76" y="5"/>
                  </a:cubicBezTo>
                  <a:cubicBezTo>
                    <a:pt x="77" y="6"/>
                    <a:pt x="79" y="7"/>
                    <a:pt x="80" y="8"/>
                  </a:cubicBezTo>
                  <a:cubicBezTo>
                    <a:pt x="80" y="8"/>
                    <a:pt x="77" y="10"/>
                    <a:pt x="77" y="10"/>
                  </a:cubicBezTo>
                  <a:cubicBezTo>
                    <a:pt x="76" y="10"/>
                    <a:pt x="78" y="9"/>
                    <a:pt x="78" y="9"/>
                  </a:cubicBezTo>
                  <a:cubicBezTo>
                    <a:pt x="78" y="8"/>
                    <a:pt x="71" y="4"/>
                    <a:pt x="70" y="4"/>
                  </a:cubicBezTo>
                  <a:cubicBezTo>
                    <a:pt x="66" y="4"/>
                    <a:pt x="62" y="3"/>
                    <a:pt x="58" y="4"/>
                  </a:cubicBezTo>
                  <a:cubicBezTo>
                    <a:pt x="58" y="4"/>
                    <a:pt x="60" y="6"/>
                    <a:pt x="61" y="6"/>
                  </a:cubicBezTo>
                  <a:cubicBezTo>
                    <a:pt x="62" y="6"/>
                    <a:pt x="64" y="7"/>
                    <a:pt x="66" y="6"/>
                  </a:cubicBezTo>
                  <a:cubicBezTo>
                    <a:pt x="64" y="7"/>
                    <a:pt x="61" y="8"/>
                    <a:pt x="59" y="7"/>
                  </a:cubicBezTo>
                  <a:cubicBezTo>
                    <a:pt x="58" y="7"/>
                    <a:pt x="51" y="4"/>
                    <a:pt x="52" y="5"/>
                  </a:cubicBezTo>
                  <a:cubicBezTo>
                    <a:pt x="52" y="4"/>
                    <a:pt x="57" y="10"/>
                    <a:pt x="53" y="9"/>
                  </a:cubicBezTo>
                  <a:cubicBezTo>
                    <a:pt x="52" y="8"/>
                    <a:pt x="49" y="7"/>
                    <a:pt x="47" y="8"/>
                  </a:cubicBezTo>
                  <a:cubicBezTo>
                    <a:pt x="48" y="8"/>
                    <a:pt x="51" y="9"/>
                    <a:pt x="51" y="9"/>
                  </a:cubicBezTo>
                  <a:cubicBezTo>
                    <a:pt x="50" y="10"/>
                    <a:pt x="46" y="8"/>
                    <a:pt x="46" y="10"/>
                  </a:cubicBezTo>
                  <a:cubicBezTo>
                    <a:pt x="46" y="11"/>
                    <a:pt x="50" y="12"/>
                    <a:pt x="51" y="13"/>
                  </a:cubicBezTo>
                  <a:cubicBezTo>
                    <a:pt x="54" y="13"/>
                    <a:pt x="61" y="14"/>
                    <a:pt x="61" y="17"/>
                  </a:cubicBezTo>
                  <a:cubicBezTo>
                    <a:pt x="61" y="16"/>
                    <a:pt x="54" y="15"/>
                    <a:pt x="52" y="14"/>
                  </a:cubicBezTo>
                  <a:cubicBezTo>
                    <a:pt x="50" y="14"/>
                    <a:pt x="47" y="11"/>
                    <a:pt x="45" y="12"/>
                  </a:cubicBezTo>
                  <a:cubicBezTo>
                    <a:pt x="45" y="12"/>
                    <a:pt x="48" y="14"/>
                    <a:pt x="48" y="14"/>
                  </a:cubicBezTo>
                  <a:cubicBezTo>
                    <a:pt x="48" y="14"/>
                    <a:pt x="45" y="15"/>
                    <a:pt x="45" y="14"/>
                  </a:cubicBezTo>
                  <a:cubicBezTo>
                    <a:pt x="43" y="13"/>
                    <a:pt x="42" y="12"/>
                    <a:pt x="40" y="11"/>
                  </a:cubicBezTo>
                  <a:cubicBezTo>
                    <a:pt x="39" y="10"/>
                    <a:pt x="31" y="10"/>
                    <a:pt x="31" y="10"/>
                  </a:cubicBezTo>
                  <a:cubicBezTo>
                    <a:pt x="31" y="11"/>
                    <a:pt x="34" y="11"/>
                    <a:pt x="31" y="12"/>
                  </a:cubicBezTo>
                  <a:cubicBezTo>
                    <a:pt x="30" y="12"/>
                    <a:pt x="25" y="14"/>
                    <a:pt x="25" y="14"/>
                  </a:cubicBezTo>
                  <a:cubicBezTo>
                    <a:pt x="26" y="14"/>
                    <a:pt x="29" y="13"/>
                    <a:pt x="29" y="13"/>
                  </a:cubicBezTo>
                  <a:cubicBezTo>
                    <a:pt x="30" y="14"/>
                    <a:pt x="34" y="16"/>
                    <a:pt x="34" y="16"/>
                  </a:cubicBezTo>
                  <a:cubicBezTo>
                    <a:pt x="34" y="16"/>
                    <a:pt x="31" y="15"/>
                    <a:pt x="31" y="16"/>
                  </a:cubicBezTo>
                  <a:cubicBezTo>
                    <a:pt x="31" y="16"/>
                    <a:pt x="32" y="19"/>
                    <a:pt x="30" y="17"/>
                  </a:cubicBezTo>
                  <a:cubicBezTo>
                    <a:pt x="29" y="16"/>
                    <a:pt x="28" y="14"/>
                    <a:pt x="26" y="15"/>
                  </a:cubicBezTo>
                  <a:cubicBezTo>
                    <a:pt x="25" y="15"/>
                    <a:pt x="24" y="17"/>
                    <a:pt x="23" y="16"/>
                  </a:cubicBezTo>
                  <a:cubicBezTo>
                    <a:pt x="22" y="15"/>
                    <a:pt x="21" y="14"/>
                    <a:pt x="19" y="14"/>
                  </a:cubicBezTo>
                  <a:cubicBezTo>
                    <a:pt x="18" y="14"/>
                    <a:pt x="15" y="15"/>
                    <a:pt x="14" y="16"/>
                  </a:cubicBezTo>
                  <a:cubicBezTo>
                    <a:pt x="12" y="17"/>
                    <a:pt x="13" y="18"/>
                    <a:pt x="10" y="17"/>
                  </a:cubicBezTo>
                  <a:cubicBezTo>
                    <a:pt x="8" y="16"/>
                    <a:pt x="7" y="17"/>
                    <a:pt x="5" y="17"/>
                  </a:cubicBezTo>
                  <a:cubicBezTo>
                    <a:pt x="4" y="18"/>
                    <a:pt x="0" y="18"/>
                    <a:pt x="0" y="19"/>
                  </a:cubicBezTo>
                  <a:cubicBezTo>
                    <a:pt x="0" y="21"/>
                    <a:pt x="9" y="19"/>
                    <a:pt x="9" y="20"/>
                  </a:cubicBezTo>
                  <a:cubicBezTo>
                    <a:pt x="9" y="21"/>
                    <a:pt x="6" y="21"/>
                    <a:pt x="5" y="22"/>
                  </a:cubicBezTo>
                  <a:cubicBezTo>
                    <a:pt x="5" y="21"/>
                    <a:pt x="10" y="21"/>
                    <a:pt x="11" y="21"/>
                  </a:cubicBezTo>
                  <a:cubicBezTo>
                    <a:pt x="12" y="21"/>
                    <a:pt x="17" y="21"/>
                    <a:pt x="17" y="21"/>
                  </a:cubicBezTo>
                  <a:cubicBezTo>
                    <a:pt x="17" y="21"/>
                    <a:pt x="15" y="22"/>
                    <a:pt x="14" y="22"/>
                  </a:cubicBezTo>
                  <a:cubicBezTo>
                    <a:pt x="12" y="22"/>
                    <a:pt x="11" y="22"/>
                    <a:pt x="9" y="24"/>
                  </a:cubicBezTo>
                  <a:cubicBezTo>
                    <a:pt x="5" y="26"/>
                    <a:pt x="12" y="26"/>
                    <a:pt x="13" y="26"/>
                  </a:cubicBezTo>
                  <a:cubicBezTo>
                    <a:pt x="17" y="27"/>
                    <a:pt x="20" y="27"/>
                    <a:pt x="24" y="26"/>
                  </a:cubicBezTo>
                  <a:cubicBezTo>
                    <a:pt x="26" y="25"/>
                    <a:pt x="31" y="22"/>
                    <a:pt x="34" y="24"/>
                  </a:cubicBezTo>
                  <a:cubicBezTo>
                    <a:pt x="34" y="24"/>
                    <a:pt x="29" y="26"/>
                    <a:pt x="29" y="26"/>
                  </a:cubicBezTo>
                  <a:cubicBezTo>
                    <a:pt x="27" y="26"/>
                    <a:pt x="25" y="26"/>
                    <a:pt x="23" y="27"/>
                  </a:cubicBezTo>
                  <a:cubicBezTo>
                    <a:pt x="22" y="27"/>
                    <a:pt x="20" y="27"/>
                    <a:pt x="18" y="27"/>
                  </a:cubicBezTo>
                  <a:cubicBezTo>
                    <a:pt x="16" y="28"/>
                    <a:pt x="14" y="27"/>
                    <a:pt x="12" y="28"/>
                  </a:cubicBezTo>
                  <a:cubicBezTo>
                    <a:pt x="13" y="28"/>
                    <a:pt x="16" y="29"/>
                    <a:pt x="16" y="29"/>
                  </a:cubicBezTo>
                  <a:cubicBezTo>
                    <a:pt x="17" y="30"/>
                    <a:pt x="18" y="31"/>
                    <a:pt x="20" y="31"/>
                  </a:cubicBezTo>
                  <a:cubicBezTo>
                    <a:pt x="24" y="31"/>
                    <a:pt x="26" y="28"/>
                    <a:pt x="30" y="27"/>
                  </a:cubicBezTo>
                  <a:cubicBezTo>
                    <a:pt x="31" y="27"/>
                    <a:pt x="44" y="26"/>
                    <a:pt x="44" y="25"/>
                  </a:cubicBezTo>
                  <a:cubicBezTo>
                    <a:pt x="44" y="26"/>
                    <a:pt x="38" y="26"/>
                    <a:pt x="37" y="26"/>
                  </a:cubicBezTo>
                  <a:cubicBezTo>
                    <a:pt x="34" y="27"/>
                    <a:pt x="29" y="28"/>
                    <a:pt x="26" y="30"/>
                  </a:cubicBezTo>
                  <a:cubicBezTo>
                    <a:pt x="23" y="33"/>
                    <a:pt x="32" y="32"/>
                    <a:pt x="33" y="32"/>
                  </a:cubicBezTo>
                  <a:cubicBezTo>
                    <a:pt x="35" y="32"/>
                    <a:pt x="37" y="33"/>
                    <a:pt x="39" y="31"/>
                  </a:cubicBezTo>
                  <a:cubicBezTo>
                    <a:pt x="40" y="31"/>
                    <a:pt x="40" y="30"/>
                    <a:pt x="40" y="29"/>
                  </a:cubicBezTo>
                  <a:cubicBezTo>
                    <a:pt x="41" y="29"/>
                    <a:pt x="42" y="29"/>
                    <a:pt x="42" y="30"/>
                  </a:cubicBezTo>
                  <a:cubicBezTo>
                    <a:pt x="42" y="30"/>
                    <a:pt x="42" y="30"/>
                    <a:pt x="41" y="30"/>
                  </a:cubicBezTo>
                  <a:cubicBezTo>
                    <a:pt x="43" y="30"/>
                    <a:pt x="48" y="28"/>
                    <a:pt x="50" y="29"/>
                  </a:cubicBezTo>
                  <a:cubicBezTo>
                    <a:pt x="49" y="28"/>
                    <a:pt x="44" y="32"/>
                    <a:pt x="43" y="32"/>
                  </a:cubicBezTo>
                  <a:cubicBezTo>
                    <a:pt x="44" y="33"/>
                    <a:pt x="50" y="31"/>
                    <a:pt x="52" y="31"/>
                  </a:cubicBezTo>
                  <a:cubicBezTo>
                    <a:pt x="55" y="31"/>
                    <a:pt x="58" y="30"/>
                    <a:pt x="61" y="28"/>
                  </a:cubicBezTo>
                  <a:cubicBezTo>
                    <a:pt x="62" y="27"/>
                    <a:pt x="62" y="25"/>
                    <a:pt x="62" y="25"/>
                  </a:cubicBezTo>
                  <a:cubicBezTo>
                    <a:pt x="64" y="25"/>
                    <a:pt x="64" y="25"/>
                    <a:pt x="65" y="24"/>
                  </a:cubicBezTo>
                  <a:cubicBezTo>
                    <a:pt x="66" y="24"/>
                    <a:pt x="73" y="20"/>
                    <a:pt x="73" y="21"/>
                  </a:cubicBezTo>
                  <a:cubicBezTo>
                    <a:pt x="73" y="21"/>
                    <a:pt x="69" y="24"/>
                    <a:pt x="69" y="24"/>
                  </a:cubicBezTo>
                  <a:cubicBezTo>
                    <a:pt x="68" y="25"/>
                    <a:pt x="64" y="27"/>
                    <a:pt x="64" y="28"/>
                  </a:cubicBezTo>
                  <a:cubicBezTo>
                    <a:pt x="64" y="29"/>
                    <a:pt x="75" y="28"/>
                    <a:pt x="75" y="29"/>
                  </a:cubicBezTo>
                  <a:cubicBezTo>
                    <a:pt x="75" y="28"/>
                    <a:pt x="60" y="32"/>
                    <a:pt x="60" y="31"/>
                  </a:cubicBezTo>
                  <a:cubicBezTo>
                    <a:pt x="60" y="31"/>
                    <a:pt x="69" y="32"/>
                    <a:pt x="68" y="32"/>
                  </a:cubicBezTo>
                  <a:cubicBezTo>
                    <a:pt x="68" y="33"/>
                    <a:pt x="64" y="33"/>
                    <a:pt x="63" y="33"/>
                  </a:cubicBezTo>
                  <a:cubicBezTo>
                    <a:pt x="61" y="33"/>
                    <a:pt x="58" y="33"/>
                    <a:pt x="56" y="34"/>
                  </a:cubicBezTo>
                  <a:cubicBezTo>
                    <a:pt x="52" y="34"/>
                    <a:pt x="48" y="34"/>
                    <a:pt x="44" y="35"/>
                  </a:cubicBezTo>
                  <a:cubicBezTo>
                    <a:pt x="43" y="35"/>
                    <a:pt x="43" y="36"/>
                    <a:pt x="45" y="36"/>
                  </a:cubicBezTo>
                  <a:cubicBezTo>
                    <a:pt x="46" y="37"/>
                    <a:pt x="49" y="38"/>
                    <a:pt x="50" y="39"/>
                  </a:cubicBezTo>
                  <a:cubicBezTo>
                    <a:pt x="52" y="41"/>
                    <a:pt x="50" y="43"/>
                    <a:pt x="53" y="43"/>
                  </a:cubicBezTo>
                  <a:cubicBezTo>
                    <a:pt x="54" y="42"/>
                    <a:pt x="57" y="43"/>
                    <a:pt x="58" y="42"/>
                  </a:cubicBezTo>
                  <a:cubicBezTo>
                    <a:pt x="49" y="47"/>
                    <a:pt x="44" y="36"/>
                    <a:pt x="37" y="36"/>
                  </a:cubicBezTo>
                  <a:cubicBezTo>
                    <a:pt x="35" y="36"/>
                    <a:pt x="26" y="34"/>
                    <a:pt x="26" y="36"/>
                  </a:cubicBezTo>
                  <a:cubicBezTo>
                    <a:pt x="26" y="36"/>
                    <a:pt x="25" y="38"/>
                    <a:pt x="25" y="38"/>
                  </a:cubicBezTo>
                  <a:cubicBezTo>
                    <a:pt x="26" y="38"/>
                    <a:pt x="32" y="38"/>
                    <a:pt x="32" y="39"/>
                  </a:cubicBezTo>
                  <a:cubicBezTo>
                    <a:pt x="32" y="39"/>
                    <a:pt x="26" y="39"/>
                    <a:pt x="26" y="41"/>
                  </a:cubicBezTo>
                  <a:cubicBezTo>
                    <a:pt x="26" y="42"/>
                    <a:pt x="32" y="42"/>
                    <a:pt x="34" y="43"/>
                  </a:cubicBezTo>
                  <a:cubicBezTo>
                    <a:pt x="35" y="44"/>
                    <a:pt x="36" y="45"/>
                    <a:pt x="37" y="46"/>
                  </a:cubicBezTo>
                  <a:cubicBezTo>
                    <a:pt x="38" y="48"/>
                    <a:pt x="40" y="49"/>
                    <a:pt x="42" y="50"/>
                  </a:cubicBezTo>
                  <a:cubicBezTo>
                    <a:pt x="44" y="51"/>
                    <a:pt x="45" y="51"/>
                    <a:pt x="47" y="50"/>
                  </a:cubicBezTo>
                  <a:cubicBezTo>
                    <a:pt x="48" y="50"/>
                    <a:pt x="50" y="49"/>
                    <a:pt x="51" y="50"/>
                  </a:cubicBezTo>
                  <a:cubicBezTo>
                    <a:pt x="51" y="50"/>
                    <a:pt x="50" y="52"/>
                    <a:pt x="50" y="52"/>
                  </a:cubicBezTo>
                  <a:cubicBezTo>
                    <a:pt x="48" y="52"/>
                    <a:pt x="45" y="51"/>
                    <a:pt x="44" y="52"/>
                  </a:cubicBezTo>
                  <a:cubicBezTo>
                    <a:pt x="44" y="51"/>
                    <a:pt x="48" y="54"/>
                    <a:pt x="48" y="54"/>
                  </a:cubicBezTo>
                  <a:cubicBezTo>
                    <a:pt x="48" y="55"/>
                    <a:pt x="43" y="53"/>
                    <a:pt x="43" y="53"/>
                  </a:cubicBezTo>
                  <a:cubicBezTo>
                    <a:pt x="40" y="51"/>
                    <a:pt x="38" y="51"/>
                    <a:pt x="35" y="51"/>
                  </a:cubicBezTo>
                  <a:cubicBezTo>
                    <a:pt x="33" y="51"/>
                    <a:pt x="32" y="51"/>
                    <a:pt x="30" y="52"/>
                  </a:cubicBezTo>
                  <a:cubicBezTo>
                    <a:pt x="28" y="53"/>
                    <a:pt x="27" y="52"/>
                    <a:pt x="26" y="53"/>
                  </a:cubicBezTo>
                  <a:cubicBezTo>
                    <a:pt x="25" y="54"/>
                    <a:pt x="25" y="55"/>
                    <a:pt x="23" y="55"/>
                  </a:cubicBezTo>
                  <a:cubicBezTo>
                    <a:pt x="22" y="56"/>
                    <a:pt x="21" y="59"/>
                    <a:pt x="23" y="59"/>
                  </a:cubicBezTo>
                  <a:cubicBezTo>
                    <a:pt x="25" y="59"/>
                    <a:pt x="27" y="58"/>
                    <a:pt x="27" y="59"/>
                  </a:cubicBezTo>
                  <a:cubicBezTo>
                    <a:pt x="28" y="61"/>
                    <a:pt x="32" y="60"/>
                    <a:pt x="32" y="59"/>
                  </a:cubicBezTo>
                  <a:cubicBezTo>
                    <a:pt x="33" y="59"/>
                    <a:pt x="35" y="56"/>
                    <a:pt x="35" y="55"/>
                  </a:cubicBezTo>
                  <a:cubicBezTo>
                    <a:pt x="35" y="56"/>
                    <a:pt x="35" y="56"/>
                    <a:pt x="35" y="57"/>
                  </a:cubicBezTo>
                  <a:cubicBezTo>
                    <a:pt x="35" y="57"/>
                    <a:pt x="36" y="57"/>
                    <a:pt x="36" y="57"/>
                  </a:cubicBezTo>
                  <a:cubicBezTo>
                    <a:pt x="36" y="57"/>
                    <a:pt x="35" y="58"/>
                    <a:pt x="35" y="59"/>
                  </a:cubicBezTo>
                  <a:cubicBezTo>
                    <a:pt x="35" y="59"/>
                    <a:pt x="35" y="59"/>
                    <a:pt x="36" y="59"/>
                  </a:cubicBezTo>
                  <a:cubicBezTo>
                    <a:pt x="36" y="59"/>
                    <a:pt x="33" y="60"/>
                    <a:pt x="34" y="60"/>
                  </a:cubicBezTo>
                  <a:cubicBezTo>
                    <a:pt x="34" y="60"/>
                    <a:pt x="34" y="60"/>
                    <a:pt x="34" y="60"/>
                  </a:cubicBezTo>
                  <a:cubicBezTo>
                    <a:pt x="34" y="61"/>
                    <a:pt x="31" y="60"/>
                    <a:pt x="30" y="61"/>
                  </a:cubicBezTo>
                  <a:cubicBezTo>
                    <a:pt x="31" y="61"/>
                    <a:pt x="35" y="61"/>
                    <a:pt x="36" y="62"/>
                  </a:cubicBezTo>
                  <a:cubicBezTo>
                    <a:pt x="36" y="62"/>
                    <a:pt x="31" y="65"/>
                    <a:pt x="32" y="65"/>
                  </a:cubicBezTo>
                  <a:cubicBezTo>
                    <a:pt x="32" y="66"/>
                    <a:pt x="37" y="65"/>
                    <a:pt x="37" y="65"/>
                  </a:cubicBezTo>
                  <a:cubicBezTo>
                    <a:pt x="37" y="65"/>
                    <a:pt x="36" y="65"/>
                    <a:pt x="36" y="65"/>
                  </a:cubicBezTo>
                  <a:cubicBezTo>
                    <a:pt x="36" y="66"/>
                    <a:pt x="41" y="65"/>
                    <a:pt x="42" y="64"/>
                  </a:cubicBezTo>
                  <a:cubicBezTo>
                    <a:pt x="42" y="64"/>
                    <a:pt x="46" y="59"/>
                    <a:pt x="47" y="60"/>
                  </a:cubicBezTo>
                  <a:cubicBezTo>
                    <a:pt x="48" y="61"/>
                    <a:pt x="40" y="67"/>
                    <a:pt x="38" y="68"/>
                  </a:cubicBezTo>
                  <a:cubicBezTo>
                    <a:pt x="35" y="68"/>
                    <a:pt x="33" y="68"/>
                    <a:pt x="30" y="66"/>
                  </a:cubicBezTo>
                  <a:cubicBezTo>
                    <a:pt x="28" y="65"/>
                    <a:pt x="28" y="63"/>
                    <a:pt x="26" y="63"/>
                  </a:cubicBezTo>
                  <a:cubicBezTo>
                    <a:pt x="24" y="62"/>
                    <a:pt x="22" y="62"/>
                    <a:pt x="20" y="62"/>
                  </a:cubicBezTo>
                  <a:cubicBezTo>
                    <a:pt x="17" y="62"/>
                    <a:pt x="17" y="63"/>
                    <a:pt x="19" y="65"/>
                  </a:cubicBezTo>
                  <a:cubicBezTo>
                    <a:pt x="20" y="66"/>
                    <a:pt x="20" y="67"/>
                    <a:pt x="22" y="67"/>
                  </a:cubicBezTo>
                  <a:cubicBezTo>
                    <a:pt x="25" y="67"/>
                    <a:pt x="22" y="67"/>
                    <a:pt x="22" y="68"/>
                  </a:cubicBezTo>
                  <a:cubicBezTo>
                    <a:pt x="22" y="68"/>
                    <a:pt x="26" y="70"/>
                    <a:pt x="26" y="70"/>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02" name="Freeform 610"/>
            <p:cNvSpPr/>
            <p:nvPr/>
          </p:nvSpPr>
          <p:spPr bwMode="auto">
            <a:xfrm>
              <a:off x="8833290" y="4569097"/>
              <a:ext cx="9557" cy="4779"/>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1"/>
                    <a:pt x="0" y="0"/>
                    <a:pt x="0" y="0"/>
                  </a:cubicBezTo>
                  <a:cubicBezTo>
                    <a:pt x="1" y="0"/>
                    <a:pt x="2" y="0"/>
                    <a:pt x="2" y="0"/>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03" name="Freeform 611"/>
            <p:cNvSpPr/>
            <p:nvPr/>
          </p:nvSpPr>
          <p:spPr bwMode="auto">
            <a:xfrm>
              <a:off x="8772766" y="4559540"/>
              <a:ext cx="9557" cy="9557"/>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2" y="1"/>
                    <a:pt x="0" y="2"/>
                    <a:pt x="0" y="1"/>
                  </a:cubicBezTo>
                  <a:cubicBezTo>
                    <a:pt x="0" y="0"/>
                    <a:pt x="2" y="0"/>
                    <a:pt x="2" y="0"/>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04" name="Freeform 612"/>
            <p:cNvSpPr/>
            <p:nvPr/>
          </p:nvSpPr>
          <p:spPr bwMode="auto">
            <a:xfrm>
              <a:off x="8983012" y="5392560"/>
              <a:ext cx="31856" cy="23893"/>
            </a:xfrm>
            <a:custGeom>
              <a:avLst/>
              <a:gdLst>
                <a:gd name="T0" fmla="*/ 6 w 7"/>
                <a:gd name="T1" fmla="*/ 2 h 5"/>
                <a:gd name="T2" fmla="*/ 1 w 7"/>
                <a:gd name="T3" fmla="*/ 2 h 5"/>
                <a:gd name="T4" fmla="*/ 6 w 7"/>
                <a:gd name="T5" fmla="*/ 2 h 5"/>
              </a:gdLst>
              <a:ahLst/>
              <a:cxnLst>
                <a:cxn ang="0">
                  <a:pos x="T0" y="T1"/>
                </a:cxn>
                <a:cxn ang="0">
                  <a:pos x="T2" y="T3"/>
                </a:cxn>
                <a:cxn ang="0">
                  <a:pos x="T4" y="T5"/>
                </a:cxn>
              </a:cxnLst>
              <a:rect l="0" t="0" r="r" b="b"/>
              <a:pathLst>
                <a:path w="7" h="5">
                  <a:moveTo>
                    <a:pt x="6" y="2"/>
                  </a:moveTo>
                  <a:cubicBezTo>
                    <a:pt x="7" y="0"/>
                    <a:pt x="0" y="1"/>
                    <a:pt x="1" y="2"/>
                  </a:cubicBezTo>
                  <a:cubicBezTo>
                    <a:pt x="1" y="3"/>
                    <a:pt x="5" y="5"/>
                    <a:pt x="6" y="2"/>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05" name="Rectangle 613"/>
            <p:cNvSpPr>
              <a:spLocks noChangeArrowheads="1"/>
            </p:cNvSpPr>
            <p:nvPr/>
          </p:nvSpPr>
          <p:spPr bwMode="auto">
            <a:xfrm>
              <a:off x="6227516" y="2598838"/>
              <a:ext cx="1594" cy="1594"/>
            </a:xfrm>
            <a:prstGeom prst="rect">
              <a:avLst/>
            </a:pr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06" name="Freeform 614"/>
            <p:cNvSpPr/>
            <p:nvPr/>
          </p:nvSpPr>
          <p:spPr bwMode="auto">
            <a:xfrm>
              <a:off x="4629963" y="5252397"/>
              <a:ext cx="47783" cy="41414"/>
            </a:xfrm>
            <a:custGeom>
              <a:avLst/>
              <a:gdLst>
                <a:gd name="T0" fmla="*/ 4 w 10"/>
                <a:gd name="T1" fmla="*/ 4 h 9"/>
                <a:gd name="T2" fmla="*/ 0 w 10"/>
                <a:gd name="T3" fmla="*/ 8 h 9"/>
                <a:gd name="T4" fmla="*/ 2 w 10"/>
                <a:gd name="T5" fmla="*/ 8 h 9"/>
                <a:gd name="T6" fmla="*/ 5 w 10"/>
                <a:gd name="T7" fmla="*/ 5 h 9"/>
                <a:gd name="T8" fmla="*/ 8 w 10"/>
                <a:gd name="T9" fmla="*/ 0 h 9"/>
                <a:gd name="T10" fmla="*/ 4 w 10"/>
                <a:gd name="T11" fmla="*/ 4 h 9"/>
                <a:gd name="T12" fmla="*/ 4 w 10"/>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4" y="4"/>
                  </a:moveTo>
                  <a:cubicBezTo>
                    <a:pt x="4" y="5"/>
                    <a:pt x="1" y="7"/>
                    <a:pt x="0" y="8"/>
                  </a:cubicBezTo>
                  <a:cubicBezTo>
                    <a:pt x="0" y="9"/>
                    <a:pt x="2" y="8"/>
                    <a:pt x="2" y="8"/>
                  </a:cubicBezTo>
                  <a:cubicBezTo>
                    <a:pt x="3" y="7"/>
                    <a:pt x="4" y="6"/>
                    <a:pt x="5" y="5"/>
                  </a:cubicBezTo>
                  <a:cubicBezTo>
                    <a:pt x="6" y="4"/>
                    <a:pt x="10" y="0"/>
                    <a:pt x="8" y="0"/>
                  </a:cubicBezTo>
                  <a:cubicBezTo>
                    <a:pt x="7" y="0"/>
                    <a:pt x="4" y="3"/>
                    <a:pt x="4" y="4"/>
                  </a:cubicBezTo>
                  <a:cubicBezTo>
                    <a:pt x="4" y="5"/>
                    <a:pt x="4" y="3"/>
                    <a:pt x="4" y="4"/>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07" name="Freeform 615"/>
            <p:cNvSpPr/>
            <p:nvPr/>
          </p:nvSpPr>
          <p:spPr bwMode="auto">
            <a:xfrm>
              <a:off x="3911624" y="3366554"/>
              <a:ext cx="33448" cy="14336"/>
            </a:xfrm>
            <a:custGeom>
              <a:avLst/>
              <a:gdLst>
                <a:gd name="T0" fmla="*/ 7 w 7"/>
                <a:gd name="T1" fmla="*/ 1 h 3"/>
                <a:gd name="T2" fmla="*/ 1 w 7"/>
                <a:gd name="T3" fmla="*/ 0 h 3"/>
                <a:gd name="T4" fmla="*/ 7 w 7"/>
                <a:gd name="T5" fmla="*/ 1 h 3"/>
              </a:gdLst>
              <a:ahLst/>
              <a:cxnLst>
                <a:cxn ang="0">
                  <a:pos x="T0" y="T1"/>
                </a:cxn>
                <a:cxn ang="0">
                  <a:pos x="T2" y="T3"/>
                </a:cxn>
                <a:cxn ang="0">
                  <a:pos x="T4" y="T5"/>
                </a:cxn>
              </a:cxnLst>
              <a:rect l="0" t="0" r="r" b="b"/>
              <a:pathLst>
                <a:path w="7" h="3">
                  <a:moveTo>
                    <a:pt x="7" y="1"/>
                  </a:moveTo>
                  <a:cubicBezTo>
                    <a:pt x="7" y="0"/>
                    <a:pt x="0" y="0"/>
                    <a:pt x="1" y="0"/>
                  </a:cubicBezTo>
                  <a:cubicBezTo>
                    <a:pt x="2" y="0"/>
                    <a:pt x="6" y="3"/>
                    <a:pt x="7" y="1"/>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08" name="Freeform 618"/>
            <p:cNvSpPr/>
            <p:nvPr/>
          </p:nvSpPr>
          <p:spPr bwMode="auto">
            <a:xfrm>
              <a:off x="4131425" y="4250542"/>
              <a:ext cx="355189" cy="258029"/>
            </a:xfrm>
            <a:custGeom>
              <a:avLst/>
              <a:gdLst>
                <a:gd name="T0" fmla="*/ 63 w 76"/>
                <a:gd name="T1" fmla="*/ 28 h 55"/>
                <a:gd name="T2" fmla="*/ 66 w 76"/>
                <a:gd name="T3" fmla="*/ 24 h 55"/>
                <a:gd name="T4" fmla="*/ 67 w 76"/>
                <a:gd name="T5" fmla="*/ 22 h 55"/>
                <a:gd name="T6" fmla="*/ 67 w 76"/>
                <a:gd name="T7" fmla="*/ 18 h 55"/>
                <a:gd name="T8" fmla="*/ 61 w 76"/>
                <a:gd name="T9" fmla="*/ 15 h 55"/>
                <a:gd name="T10" fmla="*/ 63 w 76"/>
                <a:gd name="T11" fmla="*/ 14 h 55"/>
                <a:gd name="T12" fmla="*/ 64 w 76"/>
                <a:gd name="T13" fmla="*/ 11 h 55"/>
                <a:gd name="T14" fmla="*/ 60 w 76"/>
                <a:gd name="T15" fmla="*/ 9 h 55"/>
                <a:gd name="T16" fmla="*/ 59 w 76"/>
                <a:gd name="T17" fmla="*/ 8 h 55"/>
                <a:gd name="T18" fmla="*/ 57 w 76"/>
                <a:gd name="T19" fmla="*/ 9 h 55"/>
                <a:gd name="T20" fmla="*/ 57 w 76"/>
                <a:gd name="T21" fmla="*/ 7 h 55"/>
                <a:gd name="T22" fmla="*/ 54 w 76"/>
                <a:gd name="T23" fmla="*/ 8 h 55"/>
                <a:gd name="T24" fmla="*/ 54 w 76"/>
                <a:gd name="T25" fmla="*/ 6 h 55"/>
                <a:gd name="T26" fmla="*/ 58 w 76"/>
                <a:gd name="T27" fmla="*/ 5 h 55"/>
                <a:gd name="T28" fmla="*/ 55 w 76"/>
                <a:gd name="T29" fmla="*/ 4 h 55"/>
                <a:gd name="T30" fmla="*/ 49 w 76"/>
                <a:gd name="T31" fmla="*/ 4 h 55"/>
                <a:gd name="T32" fmla="*/ 44 w 76"/>
                <a:gd name="T33" fmla="*/ 7 h 55"/>
                <a:gd name="T34" fmla="*/ 38 w 76"/>
                <a:gd name="T35" fmla="*/ 5 h 55"/>
                <a:gd name="T36" fmla="*/ 29 w 76"/>
                <a:gd name="T37" fmla="*/ 5 h 55"/>
                <a:gd name="T38" fmla="*/ 26 w 76"/>
                <a:gd name="T39" fmla="*/ 2 h 55"/>
                <a:gd name="T40" fmla="*/ 20 w 76"/>
                <a:gd name="T41" fmla="*/ 0 h 55"/>
                <a:gd name="T42" fmla="*/ 11 w 76"/>
                <a:gd name="T43" fmla="*/ 4 h 55"/>
                <a:gd name="T44" fmla="*/ 13 w 76"/>
                <a:gd name="T45" fmla="*/ 12 h 55"/>
                <a:gd name="T46" fmla="*/ 8 w 76"/>
                <a:gd name="T47" fmla="*/ 8 h 55"/>
                <a:gd name="T48" fmla="*/ 10 w 76"/>
                <a:gd name="T49" fmla="*/ 5 h 55"/>
                <a:gd name="T50" fmla="*/ 8 w 76"/>
                <a:gd name="T51" fmla="*/ 1 h 55"/>
                <a:gd name="T52" fmla="*/ 4 w 76"/>
                <a:gd name="T53" fmla="*/ 7 h 55"/>
                <a:gd name="T54" fmla="*/ 3 w 76"/>
                <a:gd name="T55" fmla="*/ 12 h 55"/>
                <a:gd name="T56" fmla="*/ 5 w 76"/>
                <a:gd name="T57" fmla="*/ 13 h 55"/>
                <a:gd name="T58" fmla="*/ 7 w 76"/>
                <a:gd name="T59" fmla="*/ 16 h 55"/>
                <a:gd name="T60" fmla="*/ 10 w 76"/>
                <a:gd name="T61" fmla="*/ 23 h 55"/>
                <a:gd name="T62" fmla="*/ 13 w 76"/>
                <a:gd name="T63" fmla="*/ 23 h 55"/>
                <a:gd name="T64" fmla="*/ 15 w 76"/>
                <a:gd name="T65" fmla="*/ 22 h 55"/>
                <a:gd name="T66" fmla="*/ 21 w 76"/>
                <a:gd name="T67" fmla="*/ 27 h 55"/>
                <a:gd name="T68" fmla="*/ 23 w 76"/>
                <a:gd name="T69" fmla="*/ 27 h 55"/>
                <a:gd name="T70" fmla="*/ 26 w 76"/>
                <a:gd name="T71" fmla="*/ 27 h 55"/>
                <a:gd name="T72" fmla="*/ 31 w 76"/>
                <a:gd name="T73" fmla="*/ 29 h 55"/>
                <a:gd name="T74" fmla="*/ 31 w 76"/>
                <a:gd name="T75" fmla="*/ 38 h 55"/>
                <a:gd name="T76" fmla="*/ 32 w 76"/>
                <a:gd name="T77" fmla="*/ 41 h 55"/>
                <a:gd name="T78" fmla="*/ 30 w 76"/>
                <a:gd name="T79" fmla="*/ 44 h 55"/>
                <a:gd name="T80" fmla="*/ 40 w 76"/>
                <a:gd name="T81" fmla="*/ 53 h 55"/>
                <a:gd name="T82" fmla="*/ 42 w 76"/>
                <a:gd name="T83" fmla="*/ 54 h 55"/>
                <a:gd name="T84" fmla="*/ 45 w 76"/>
                <a:gd name="T85" fmla="*/ 52 h 55"/>
                <a:gd name="T86" fmla="*/ 51 w 76"/>
                <a:gd name="T87" fmla="*/ 47 h 55"/>
                <a:gd name="T88" fmla="*/ 49 w 76"/>
                <a:gd name="T89" fmla="*/ 44 h 55"/>
                <a:gd name="T90" fmla="*/ 48 w 76"/>
                <a:gd name="T91" fmla="*/ 41 h 55"/>
                <a:gd name="T92" fmla="*/ 45 w 76"/>
                <a:gd name="T93" fmla="*/ 38 h 55"/>
                <a:gd name="T94" fmla="*/ 52 w 76"/>
                <a:gd name="T95" fmla="*/ 38 h 55"/>
                <a:gd name="T96" fmla="*/ 54 w 76"/>
                <a:gd name="T97" fmla="*/ 40 h 55"/>
                <a:gd name="T98" fmla="*/ 56 w 76"/>
                <a:gd name="T99" fmla="*/ 38 h 55"/>
                <a:gd name="T100" fmla="*/ 62 w 76"/>
                <a:gd name="T101" fmla="*/ 36 h 55"/>
                <a:gd name="T102" fmla="*/ 67 w 76"/>
                <a:gd name="T103" fmla="*/ 33 h 55"/>
                <a:gd name="T104" fmla="*/ 63 w 76"/>
                <a:gd name="T105"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 h="55">
                  <a:moveTo>
                    <a:pt x="63" y="28"/>
                  </a:moveTo>
                  <a:cubicBezTo>
                    <a:pt x="63" y="26"/>
                    <a:pt x="63" y="25"/>
                    <a:pt x="66" y="24"/>
                  </a:cubicBezTo>
                  <a:cubicBezTo>
                    <a:pt x="66" y="23"/>
                    <a:pt x="68" y="23"/>
                    <a:pt x="67" y="22"/>
                  </a:cubicBezTo>
                  <a:cubicBezTo>
                    <a:pt x="66" y="21"/>
                    <a:pt x="65" y="19"/>
                    <a:pt x="67" y="18"/>
                  </a:cubicBezTo>
                  <a:cubicBezTo>
                    <a:pt x="76" y="14"/>
                    <a:pt x="61" y="15"/>
                    <a:pt x="61" y="15"/>
                  </a:cubicBezTo>
                  <a:cubicBezTo>
                    <a:pt x="61" y="14"/>
                    <a:pt x="62" y="14"/>
                    <a:pt x="63" y="14"/>
                  </a:cubicBezTo>
                  <a:cubicBezTo>
                    <a:pt x="64" y="14"/>
                    <a:pt x="64" y="12"/>
                    <a:pt x="64" y="11"/>
                  </a:cubicBezTo>
                  <a:cubicBezTo>
                    <a:pt x="64" y="10"/>
                    <a:pt x="60" y="8"/>
                    <a:pt x="60" y="9"/>
                  </a:cubicBezTo>
                  <a:cubicBezTo>
                    <a:pt x="60" y="10"/>
                    <a:pt x="59" y="8"/>
                    <a:pt x="59" y="8"/>
                  </a:cubicBezTo>
                  <a:cubicBezTo>
                    <a:pt x="58" y="8"/>
                    <a:pt x="58" y="10"/>
                    <a:pt x="57" y="9"/>
                  </a:cubicBezTo>
                  <a:cubicBezTo>
                    <a:pt x="57" y="9"/>
                    <a:pt x="57" y="8"/>
                    <a:pt x="57" y="7"/>
                  </a:cubicBezTo>
                  <a:cubicBezTo>
                    <a:pt x="56" y="6"/>
                    <a:pt x="55" y="8"/>
                    <a:pt x="54" y="8"/>
                  </a:cubicBezTo>
                  <a:cubicBezTo>
                    <a:pt x="54" y="8"/>
                    <a:pt x="54" y="6"/>
                    <a:pt x="54" y="6"/>
                  </a:cubicBezTo>
                  <a:cubicBezTo>
                    <a:pt x="54" y="4"/>
                    <a:pt x="57" y="5"/>
                    <a:pt x="58" y="5"/>
                  </a:cubicBezTo>
                  <a:cubicBezTo>
                    <a:pt x="59" y="4"/>
                    <a:pt x="55" y="4"/>
                    <a:pt x="55" y="4"/>
                  </a:cubicBezTo>
                  <a:cubicBezTo>
                    <a:pt x="53" y="4"/>
                    <a:pt x="51" y="3"/>
                    <a:pt x="49" y="4"/>
                  </a:cubicBezTo>
                  <a:cubicBezTo>
                    <a:pt x="47" y="5"/>
                    <a:pt x="46" y="8"/>
                    <a:pt x="44" y="7"/>
                  </a:cubicBezTo>
                  <a:cubicBezTo>
                    <a:pt x="41" y="7"/>
                    <a:pt x="40" y="7"/>
                    <a:pt x="38" y="5"/>
                  </a:cubicBezTo>
                  <a:cubicBezTo>
                    <a:pt x="36" y="3"/>
                    <a:pt x="32" y="5"/>
                    <a:pt x="29" y="5"/>
                  </a:cubicBezTo>
                  <a:cubicBezTo>
                    <a:pt x="27" y="5"/>
                    <a:pt x="27" y="4"/>
                    <a:pt x="26" y="2"/>
                  </a:cubicBezTo>
                  <a:cubicBezTo>
                    <a:pt x="25" y="0"/>
                    <a:pt x="23" y="0"/>
                    <a:pt x="20" y="0"/>
                  </a:cubicBezTo>
                  <a:cubicBezTo>
                    <a:pt x="19" y="0"/>
                    <a:pt x="11" y="1"/>
                    <a:pt x="11" y="4"/>
                  </a:cubicBezTo>
                  <a:cubicBezTo>
                    <a:pt x="11" y="7"/>
                    <a:pt x="15" y="8"/>
                    <a:pt x="13" y="12"/>
                  </a:cubicBezTo>
                  <a:cubicBezTo>
                    <a:pt x="11" y="14"/>
                    <a:pt x="7" y="10"/>
                    <a:pt x="8" y="8"/>
                  </a:cubicBezTo>
                  <a:cubicBezTo>
                    <a:pt x="8" y="7"/>
                    <a:pt x="10" y="6"/>
                    <a:pt x="10" y="5"/>
                  </a:cubicBezTo>
                  <a:cubicBezTo>
                    <a:pt x="11" y="3"/>
                    <a:pt x="8" y="2"/>
                    <a:pt x="8" y="1"/>
                  </a:cubicBezTo>
                  <a:cubicBezTo>
                    <a:pt x="5" y="3"/>
                    <a:pt x="4" y="4"/>
                    <a:pt x="4" y="7"/>
                  </a:cubicBezTo>
                  <a:cubicBezTo>
                    <a:pt x="3" y="8"/>
                    <a:pt x="0" y="12"/>
                    <a:pt x="3" y="12"/>
                  </a:cubicBezTo>
                  <a:cubicBezTo>
                    <a:pt x="3" y="12"/>
                    <a:pt x="4" y="12"/>
                    <a:pt x="5" y="13"/>
                  </a:cubicBezTo>
                  <a:cubicBezTo>
                    <a:pt x="5" y="14"/>
                    <a:pt x="6" y="15"/>
                    <a:pt x="7" y="16"/>
                  </a:cubicBezTo>
                  <a:cubicBezTo>
                    <a:pt x="9" y="18"/>
                    <a:pt x="5" y="22"/>
                    <a:pt x="10" y="23"/>
                  </a:cubicBezTo>
                  <a:cubicBezTo>
                    <a:pt x="10" y="23"/>
                    <a:pt x="12" y="23"/>
                    <a:pt x="13" y="23"/>
                  </a:cubicBezTo>
                  <a:cubicBezTo>
                    <a:pt x="14" y="23"/>
                    <a:pt x="14" y="22"/>
                    <a:pt x="15" y="22"/>
                  </a:cubicBezTo>
                  <a:cubicBezTo>
                    <a:pt x="18" y="22"/>
                    <a:pt x="19" y="25"/>
                    <a:pt x="21" y="27"/>
                  </a:cubicBezTo>
                  <a:cubicBezTo>
                    <a:pt x="21" y="27"/>
                    <a:pt x="22" y="28"/>
                    <a:pt x="23" y="27"/>
                  </a:cubicBezTo>
                  <a:cubicBezTo>
                    <a:pt x="23" y="26"/>
                    <a:pt x="24" y="27"/>
                    <a:pt x="26" y="27"/>
                  </a:cubicBezTo>
                  <a:cubicBezTo>
                    <a:pt x="28" y="28"/>
                    <a:pt x="33" y="25"/>
                    <a:pt x="31" y="29"/>
                  </a:cubicBezTo>
                  <a:cubicBezTo>
                    <a:pt x="29" y="32"/>
                    <a:pt x="29" y="35"/>
                    <a:pt x="31" y="38"/>
                  </a:cubicBezTo>
                  <a:cubicBezTo>
                    <a:pt x="31" y="39"/>
                    <a:pt x="32" y="40"/>
                    <a:pt x="32" y="41"/>
                  </a:cubicBezTo>
                  <a:cubicBezTo>
                    <a:pt x="32" y="42"/>
                    <a:pt x="29" y="43"/>
                    <a:pt x="30" y="44"/>
                  </a:cubicBezTo>
                  <a:cubicBezTo>
                    <a:pt x="33" y="47"/>
                    <a:pt x="34" y="55"/>
                    <a:pt x="40" y="53"/>
                  </a:cubicBezTo>
                  <a:cubicBezTo>
                    <a:pt x="41" y="53"/>
                    <a:pt x="41" y="54"/>
                    <a:pt x="42" y="54"/>
                  </a:cubicBezTo>
                  <a:cubicBezTo>
                    <a:pt x="43" y="54"/>
                    <a:pt x="44" y="53"/>
                    <a:pt x="45" y="52"/>
                  </a:cubicBezTo>
                  <a:cubicBezTo>
                    <a:pt x="47" y="51"/>
                    <a:pt x="48" y="49"/>
                    <a:pt x="51" y="47"/>
                  </a:cubicBezTo>
                  <a:cubicBezTo>
                    <a:pt x="53" y="46"/>
                    <a:pt x="49" y="46"/>
                    <a:pt x="49" y="44"/>
                  </a:cubicBezTo>
                  <a:cubicBezTo>
                    <a:pt x="49" y="43"/>
                    <a:pt x="48" y="42"/>
                    <a:pt x="48" y="41"/>
                  </a:cubicBezTo>
                  <a:cubicBezTo>
                    <a:pt x="48" y="40"/>
                    <a:pt x="45" y="39"/>
                    <a:pt x="45" y="38"/>
                  </a:cubicBezTo>
                  <a:cubicBezTo>
                    <a:pt x="45" y="37"/>
                    <a:pt x="51" y="38"/>
                    <a:pt x="52" y="38"/>
                  </a:cubicBezTo>
                  <a:cubicBezTo>
                    <a:pt x="54" y="38"/>
                    <a:pt x="53" y="39"/>
                    <a:pt x="54" y="40"/>
                  </a:cubicBezTo>
                  <a:cubicBezTo>
                    <a:pt x="55" y="40"/>
                    <a:pt x="55" y="38"/>
                    <a:pt x="56" y="38"/>
                  </a:cubicBezTo>
                  <a:cubicBezTo>
                    <a:pt x="57" y="37"/>
                    <a:pt x="60" y="37"/>
                    <a:pt x="62" y="36"/>
                  </a:cubicBezTo>
                  <a:cubicBezTo>
                    <a:pt x="63" y="35"/>
                    <a:pt x="65" y="34"/>
                    <a:pt x="67" y="33"/>
                  </a:cubicBezTo>
                  <a:cubicBezTo>
                    <a:pt x="66" y="31"/>
                    <a:pt x="63" y="30"/>
                    <a:pt x="63" y="28"/>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09" name="Freeform 619"/>
            <p:cNvSpPr/>
            <p:nvPr/>
          </p:nvSpPr>
          <p:spPr bwMode="auto">
            <a:xfrm>
              <a:off x="4416532" y="4320625"/>
              <a:ext cx="121050" cy="178390"/>
            </a:xfrm>
            <a:custGeom>
              <a:avLst/>
              <a:gdLst>
                <a:gd name="T0" fmla="*/ 22 w 26"/>
                <a:gd name="T1" fmla="*/ 29 h 38"/>
                <a:gd name="T2" fmla="*/ 18 w 26"/>
                <a:gd name="T3" fmla="*/ 21 h 38"/>
                <a:gd name="T4" fmla="*/ 20 w 26"/>
                <a:gd name="T5" fmla="*/ 18 h 38"/>
                <a:gd name="T6" fmla="*/ 22 w 26"/>
                <a:gd name="T7" fmla="*/ 15 h 38"/>
                <a:gd name="T8" fmla="*/ 22 w 26"/>
                <a:gd name="T9" fmla="*/ 13 h 38"/>
                <a:gd name="T10" fmla="*/ 20 w 26"/>
                <a:gd name="T11" fmla="*/ 11 h 38"/>
                <a:gd name="T12" fmla="*/ 16 w 26"/>
                <a:gd name="T13" fmla="*/ 7 h 38"/>
                <a:gd name="T14" fmla="*/ 9 w 26"/>
                <a:gd name="T15" fmla="*/ 0 h 38"/>
                <a:gd name="T16" fmla="*/ 5 w 26"/>
                <a:gd name="T17" fmla="*/ 5 h 38"/>
                <a:gd name="T18" fmla="*/ 6 w 26"/>
                <a:gd name="T19" fmla="*/ 8 h 38"/>
                <a:gd name="T20" fmla="*/ 3 w 26"/>
                <a:gd name="T21" fmla="*/ 10 h 38"/>
                <a:gd name="T22" fmla="*/ 4 w 26"/>
                <a:gd name="T23" fmla="*/ 16 h 38"/>
                <a:gd name="T24" fmla="*/ 7 w 26"/>
                <a:gd name="T25" fmla="*/ 18 h 38"/>
                <a:gd name="T26" fmla="*/ 8 w 26"/>
                <a:gd name="T27" fmla="*/ 20 h 38"/>
                <a:gd name="T28" fmla="*/ 8 w 26"/>
                <a:gd name="T29" fmla="*/ 27 h 38"/>
                <a:gd name="T30" fmla="*/ 11 w 26"/>
                <a:gd name="T31" fmla="*/ 35 h 38"/>
                <a:gd name="T32" fmla="*/ 17 w 26"/>
                <a:gd name="T33" fmla="*/ 35 h 38"/>
                <a:gd name="T34" fmla="*/ 21 w 26"/>
                <a:gd name="T35" fmla="*/ 34 h 38"/>
                <a:gd name="T36" fmla="*/ 26 w 26"/>
                <a:gd name="T37" fmla="*/ 34 h 38"/>
                <a:gd name="T38" fmla="*/ 22 w 26"/>
                <a:gd name="T39" fmla="*/ 29 h 38"/>
                <a:gd name="T40" fmla="*/ 22 w 26"/>
                <a:gd name="T41"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38">
                  <a:moveTo>
                    <a:pt x="22" y="29"/>
                  </a:moveTo>
                  <a:cubicBezTo>
                    <a:pt x="22" y="28"/>
                    <a:pt x="17" y="22"/>
                    <a:pt x="18" y="21"/>
                  </a:cubicBezTo>
                  <a:cubicBezTo>
                    <a:pt x="19" y="20"/>
                    <a:pt x="18" y="19"/>
                    <a:pt x="20" y="18"/>
                  </a:cubicBezTo>
                  <a:cubicBezTo>
                    <a:pt x="23" y="18"/>
                    <a:pt x="22" y="16"/>
                    <a:pt x="22" y="15"/>
                  </a:cubicBezTo>
                  <a:cubicBezTo>
                    <a:pt x="22" y="14"/>
                    <a:pt x="22" y="13"/>
                    <a:pt x="22" y="13"/>
                  </a:cubicBezTo>
                  <a:cubicBezTo>
                    <a:pt x="22" y="12"/>
                    <a:pt x="21" y="12"/>
                    <a:pt x="20" y="11"/>
                  </a:cubicBezTo>
                  <a:cubicBezTo>
                    <a:pt x="19" y="9"/>
                    <a:pt x="16" y="9"/>
                    <a:pt x="16" y="7"/>
                  </a:cubicBezTo>
                  <a:cubicBezTo>
                    <a:pt x="15" y="4"/>
                    <a:pt x="11" y="1"/>
                    <a:pt x="9" y="0"/>
                  </a:cubicBezTo>
                  <a:cubicBezTo>
                    <a:pt x="9" y="3"/>
                    <a:pt x="4" y="3"/>
                    <a:pt x="5" y="5"/>
                  </a:cubicBezTo>
                  <a:cubicBezTo>
                    <a:pt x="5" y="6"/>
                    <a:pt x="7" y="7"/>
                    <a:pt x="6" y="8"/>
                  </a:cubicBezTo>
                  <a:cubicBezTo>
                    <a:pt x="5" y="8"/>
                    <a:pt x="3" y="9"/>
                    <a:pt x="3" y="10"/>
                  </a:cubicBezTo>
                  <a:cubicBezTo>
                    <a:pt x="0" y="11"/>
                    <a:pt x="2" y="14"/>
                    <a:pt x="4" y="16"/>
                  </a:cubicBezTo>
                  <a:cubicBezTo>
                    <a:pt x="5" y="17"/>
                    <a:pt x="5" y="18"/>
                    <a:pt x="7" y="18"/>
                  </a:cubicBezTo>
                  <a:cubicBezTo>
                    <a:pt x="8" y="18"/>
                    <a:pt x="7" y="19"/>
                    <a:pt x="8" y="20"/>
                  </a:cubicBezTo>
                  <a:cubicBezTo>
                    <a:pt x="10" y="23"/>
                    <a:pt x="9" y="24"/>
                    <a:pt x="8" y="27"/>
                  </a:cubicBezTo>
                  <a:cubicBezTo>
                    <a:pt x="8" y="30"/>
                    <a:pt x="10" y="33"/>
                    <a:pt x="11" y="35"/>
                  </a:cubicBezTo>
                  <a:cubicBezTo>
                    <a:pt x="14" y="38"/>
                    <a:pt x="15" y="35"/>
                    <a:pt x="17" y="35"/>
                  </a:cubicBezTo>
                  <a:cubicBezTo>
                    <a:pt x="19" y="35"/>
                    <a:pt x="20" y="34"/>
                    <a:pt x="21" y="34"/>
                  </a:cubicBezTo>
                  <a:cubicBezTo>
                    <a:pt x="23" y="33"/>
                    <a:pt x="24" y="33"/>
                    <a:pt x="26" y="34"/>
                  </a:cubicBezTo>
                  <a:cubicBezTo>
                    <a:pt x="25" y="32"/>
                    <a:pt x="24" y="30"/>
                    <a:pt x="22" y="29"/>
                  </a:cubicBezTo>
                  <a:cubicBezTo>
                    <a:pt x="21" y="27"/>
                    <a:pt x="23" y="29"/>
                    <a:pt x="22" y="29"/>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10" name="Freeform 620"/>
            <p:cNvSpPr/>
            <p:nvPr/>
          </p:nvSpPr>
          <p:spPr bwMode="auto">
            <a:xfrm>
              <a:off x="4494578" y="4376372"/>
              <a:ext cx="103530" cy="108308"/>
            </a:xfrm>
            <a:custGeom>
              <a:avLst/>
              <a:gdLst>
                <a:gd name="T0" fmla="*/ 19 w 22"/>
                <a:gd name="T1" fmla="*/ 7 h 23"/>
                <a:gd name="T2" fmla="*/ 22 w 22"/>
                <a:gd name="T3" fmla="*/ 2 h 23"/>
                <a:gd name="T4" fmla="*/ 12 w 22"/>
                <a:gd name="T5" fmla="*/ 2 h 23"/>
                <a:gd name="T6" fmla="*/ 9 w 22"/>
                <a:gd name="T7" fmla="*/ 0 h 23"/>
                <a:gd name="T8" fmla="*/ 5 w 22"/>
                <a:gd name="T9" fmla="*/ 1 h 23"/>
                <a:gd name="T10" fmla="*/ 4 w 22"/>
                <a:gd name="T11" fmla="*/ 6 h 23"/>
                <a:gd name="T12" fmla="*/ 1 w 22"/>
                <a:gd name="T13" fmla="*/ 10 h 23"/>
                <a:gd name="T14" fmla="*/ 4 w 22"/>
                <a:gd name="T15" fmla="*/ 15 h 23"/>
                <a:gd name="T16" fmla="*/ 9 w 22"/>
                <a:gd name="T17" fmla="*/ 22 h 23"/>
                <a:gd name="T18" fmla="*/ 12 w 22"/>
                <a:gd name="T19" fmla="*/ 19 h 23"/>
                <a:gd name="T20" fmla="*/ 16 w 22"/>
                <a:gd name="T21" fmla="*/ 18 h 23"/>
                <a:gd name="T22" fmla="*/ 19 w 22"/>
                <a:gd name="T23" fmla="*/ 19 h 23"/>
                <a:gd name="T24" fmla="*/ 20 w 22"/>
                <a:gd name="T25" fmla="*/ 14 h 23"/>
                <a:gd name="T26" fmla="*/ 19 w 22"/>
                <a:gd name="T27"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3">
                  <a:moveTo>
                    <a:pt x="19" y="7"/>
                  </a:moveTo>
                  <a:cubicBezTo>
                    <a:pt x="19" y="5"/>
                    <a:pt x="21" y="3"/>
                    <a:pt x="22" y="2"/>
                  </a:cubicBezTo>
                  <a:cubicBezTo>
                    <a:pt x="19" y="1"/>
                    <a:pt x="14" y="0"/>
                    <a:pt x="12" y="2"/>
                  </a:cubicBezTo>
                  <a:cubicBezTo>
                    <a:pt x="10" y="3"/>
                    <a:pt x="9" y="1"/>
                    <a:pt x="9" y="0"/>
                  </a:cubicBezTo>
                  <a:cubicBezTo>
                    <a:pt x="8" y="0"/>
                    <a:pt x="7" y="2"/>
                    <a:pt x="5" y="1"/>
                  </a:cubicBezTo>
                  <a:cubicBezTo>
                    <a:pt x="5" y="2"/>
                    <a:pt x="7" y="6"/>
                    <a:pt x="4" y="6"/>
                  </a:cubicBezTo>
                  <a:cubicBezTo>
                    <a:pt x="2" y="7"/>
                    <a:pt x="0" y="8"/>
                    <a:pt x="1" y="10"/>
                  </a:cubicBezTo>
                  <a:cubicBezTo>
                    <a:pt x="2" y="12"/>
                    <a:pt x="3" y="13"/>
                    <a:pt x="4" y="15"/>
                  </a:cubicBezTo>
                  <a:cubicBezTo>
                    <a:pt x="5" y="17"/>
                    <a:pt x="7" y="19"/>
                    <a:pt x="9" y="22"/>
                  </a:cubicBezTo>
                  <a:cubicBezTo>
                    <a:pt x="12" y="23"/>
                    <a:pt x="10" y="19"/>
                    <a:pt x="12" y="19"/>
                  </a:cubicBezTo>
                  <a:cubicBezTo>
                    <a:pt x="14" y="19"/>
                    <a:pt x="15" y="19"/>
                    <a:pt x="16" y="18"/>
                  </a:cubicBezTo>
                  <a:cubicBezTo>
                    <a:pt x="17" y="18"/>
                    <a:pt x="17" y="20"/>
                    <a:pt x="19" y="19"/>
                  </a:cubicBezTo>
                  <a:cubicBezTo>
                    <a:pt x="20" y="17"/>
                    <a:pt x="21" y="16"/>
                    <a:pt x="20" y="14"/>
                  </a:cubicBezTo>
                  <a:cubicBezTo>
                    <a:pt x="20" y="12"/>
                    <a:pt x="19" y="9"/>
                    <a:pt x="19" y="7"/>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11" name="Freeform 621"/>
            <p:cNvSpPr/>
            <p:nvPr/>
          </p:nvSpPr>
          <p:spPr bwMode="auto">
            <a:xfrm>
              <a:off x="4578995" y="4385930"/>
              <a:ext cx="74861" cy="84419"/>
            </a:xfrm>
            <a:custGeom>
              <a:avLst/>
              <a:gdLst>
                <a:gd name="T0" fmla="*/ 12 w 16"/>
                <a:gd name="T1" fmla="*/ 5 h 18"/>
                <a:gd name="T2" fmla="*/ 5 w 16"/>
                <a:gd name="T3" fmla="*/ 1 h 18"/>
                <a:gd name="T4" fmla="*/ 1 w 16"/>
                <a:gd name="T5" fmla="*/ 6 h 18"/>
                <a:gd name="T6" fmla="*/ 2 w 16"/>
                <a:gd name="T7" fmla="*/ 12 h 18"/>
                <a:gd name="T8" fmla="*/ 0 w 16"/>
                <a:gd name="T9" fmla="*/ 17 h 18"/>
                <a:gd name="T10" fmla="*/ 4 w 16"/>
                <a:gd name="T11" fmla="*/ 17 h 18"/>
                <a:gd name="T12" fmla="*/ 9 w 16"/>
                <a:gd name="T13" fmla="*/ 17 h 18"/>
                <a:gd name="T14" fmla="*/ 16 w 16"/>
                <a:gd name="T15" fmla="*/ 8 h 18"/>
                <a:gd name="T16" fmla="*/ 12 w 16"/>
                <a:gd name="T17" fmla="*/ 5 h 18"/>
                <a:gd name="T18" fmla="*/ 12 w 16"/>
                <a:gd name="T19"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8">
                  <a:moveTo>
                    <a:pt x="12" y="5"/>
                  </a:moveTo>
                  <a:cubicBezTo>
                    <a:pt x="10" y="3"/>
                    <a:pt x="8" y="1"/>
                    <a:pt x="5" y="1"/>
                  </a:cubicBezTo>
                  <a:cubicBezTo>
                    <a:pt x="3" y="0"/>
                    <a:pt x="0" y="4"/>
                    <a:pt x="1" y="6"/>
                  </a:cubicBezTo>
                  <a:cubicBezTo>
                    <a:pt x="1" y="8"/>
                    <a:pt x="2" y="10"/>
                    <a:pt x="2" y="12"/>
                  </a:cubicBezTo>
                  <a:cubicBezTo>
                    <a:pt x="3" y="14"/>
                    <a:pt x="1" y="16"/>
                    <a:pt x="0" y="17"/>
                  </a:cubicBezTo>
                  <a:cubicBezTo>
                    <a:pt x="1" y="18"/>
                    <a:pt x="3" y="17"/>
                    <a:pt x="4" y="17"/>
                  </a:cubicBezTo>
                  <a:cubicBezTo>
                    <a:pt x="6" y="17"/>
                    <a:pt x="7" y="18"/>
                    <a:pt x="9" y="17"/>
                  </a:cubicBezTo>
                  <a:cubicBezTo>
                    <a:pt x="12" y="16"/>
                    <a:pt x="13" y="10"/>
                    <a:pt x="16" y="8"/>
                  </a:cubicBezTo>
                  <a:cubicBezTo>
                    <a:pt x="14" y="7"/>
                    <a:pt x="13" y="6"/>
                    <a:pt x="12" y="5"/>
                  </a:cubicBezTo>
                  <a:cubicBezTo>
                    <a:pt x="10" y="4"/>
                    <a:pt x="13" y="6"/>
                    <a:pt x="12" y="5"/>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12" name="Freeform 622"/>
            <p:cNvSpPr/>
            <p:nvPr/>
          </p:nvSpPr>
          <p:spPr bwMode="auto">
            <a:xfrm>
              <a:off x="3911624" y="4226652"/>
              <a:ext cx="377488" cy="393415"/>
            </a:xfrm>
            <a:custGeom>
              <a:avLst/>
              <a:gdLst>
                <a:gd name="T0" fmla="*/ 76 w 81"/>
                <a:gd name="T1" fmla="*/ 39 h 84"/>
                <a:gd name="T2" fmla="*/ 74 w 81"/>
                <a:gd name="T3" fmla="*/ 32 h 84"/>
                <a:gd name="T4" fmla="*/ 69 w 81"/>
                <a:gd name="T5" fmla="*/ 33 h 84"/>
                <a:gd name="T6" fmla="*/ 58 w 81"/>
                <a:gd name="T7" fmla="*/ 28 h 84"/>
                <a:gd name="T8" fmla="*/ 53 w 81"/>
                <a:gd name="T9" fmla="*/ 20 h 84"/>
                <a:gd name="T10" fmla="*/ 50 w 81"/>
                <a:gd name="T11" fmla="*/ 15 h 84"/>
                <a:gd name="T12" fmla="*/ 56 w 81"/>
                <a:gd name="T13" fmla="*/ 5 h 84"/>
                <a:gd name="T14" fmla="*/ 56 w 81"/>
                <a:gd name="T15" fmla="*/ 1 h 84"/>
                <a:gd name="T16" fmla="*/ 44 w 81"/>
                <a:gd name="T17" fmla="*/ 8 h 84"/>
                <a:gd name="T18" fmla="*/ 36 w 81"/>
                <a:gd name="T19" fmla="*/ 16 h 84"/>
                <a:gd name="T20" fmla="*/ 31 w 81"/>
                <a:gd name="T21" fmla="*/ 23 h 84"/>
                <a:gd name="T22" fmla="*/ 25 w 81"/>
                <a:gd name="T23" fmla="*/ 17 h 84"/>
                <a:gd name="T24" fmla="*/ 7 w 81"/>
                <a:gd name="T25" fmla="*/ 18 h 84"/>
                <a:gd name="T26" fmla="*/ 1 w 81"/>
                <a:gd name="T27" fmla="*/ 16 h 84"/>
                <a:gd name="T28" fmla="*/ 1 w 81"/>
                <a:gd name="T29" fmla="*/ 21 h 84"/>
                <a:gd name="T30" fmla="*/ 8 w 81"/>
                <a:gd name="T31" fmla="*/ 24 h 84"/>
                <a:gd name="T32" fmla="*/ 11 w 81"/>
                <a:gd name="T33" fmla="*/ 26 h 84"/>
                <a:gd name="T34" fmla="*/ 13 w 81"/>
                <a:gd name="T35" fmla="*/ 23 h 84"/>
                <a:gd name="T36" fmla="*/ 20 w 81"/>
                <a:gd name="T37" fmla="*/ 18 h 84"/>
                <a:gd name="T38" fmla="*/ 24 w 81"/>
                <a:gd name="T39" fmla="*/ 20 h 84"/>
                <a:gd name="T40" fmla="*/ 25 w 81"/>
                <a:gd name="T41" fmla="*/ 26 h 84"/>
                <a:gd name="T42" fmla="*/ 28 w 81"/>
                <a:gd name="T43" fmla="*/ 42 h 84"/>
                <a:gd name="T44" fmla="*/ 28 w 81"/>
                <a:gd name="T45" fmla="*/ 47 h 84"/>
                <a:gd name="T46" fmla="*/ 22 w 81"/>
                <a:gd name="T47" fmla="*/ 53 h 84"/>
                <a:gd name="T48" fmla="*/ 26 w 81"/>
                <a:gd name="T49" fmla="*/ 58 h 84"/>
                <a:gd name="T50" fmla="*/ 34 w 81"/>
                <a:gd name="T51" fmla="*/ 61 h 84"/>
                <a:gd name="T52" fmla="*/ 41 w 81"/>
                <a:gd name="T53" fmla="*/ 64 h 84"/>
                <a:gd name="T54" fmla="*/ 54 w 81"/>
                <a:gd name="T55" fmla="*/ 76 h 84"/>
                <a:gd name="T56" fmla="*/ 60 w 81"/>
                <a:gd name="T57" fmla="*/ 75 h 84"/>
                <a:gd name="T58" fmla="*/ 64 w 81"/>
                <a:gd name="T59" fmla="*/ 80 h 84"/>
                <a:gd name="T60" fmla="*/ 65 w 81"/>
                <a:gd name="T61" fmla="*/ 84 h 84"/>
                <a:gd name="T62" fmla="*/ 65 w 81"/>
                <a:gd name="T63" fmla="*/ 63 h 84"/>
                <a:gd name="T64" fmla="*/ 70 w 81"/>
                <a:gd name="T65" fmla="*/ 58 h 84"/>
                <a:gd name="T66" fmla="*/ 66 w 81"/>
                <a:gd name="T67" fmla="*/ 55 h 84"/>
                <a:gd name="T68" fmla="*/ 79 w 81"/>
                <a:gd name="T69" fmla="*/ 53 h 84"/>
                <a:gd name="T70" fmla="*/ 77 w 81"/>
                <a:gd name="T71" fmla="*/ 4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84">
                  <a:moveTo>
                    <a:pt x="77" y="48"/>
                  </a:moveTo>
                  <a:cubicBezTo>
                    <a:pt x="81" y="45"/>
                    <a:pt x="76" y="42"/>
                    <a:pt x="76" y="39"/>
                  </a:cubicBezTo>
                  <a:cubicBezTo>
                    <a:pt x="76" y="37"/>
                    <a:pt x="78" y="35"/>
                    <a:pt x="78" y="33"/>
                  </a:cubicBezTo>
                  <a:cubicBezTo>
                    <a:pt x="79" y="30"/>
                    <a:pt x="75" y="32"/>
                    <a:pt x="74" y="32"/>
                  </a:cubicBezTo>
                  <a:cubicBezTo>
                    <a:pt x="73" y="32"/>
                    <a:pt x="72" y="32"/>
                    <a:pt x="71" y="32"/>
                  </a:cubicBezTo>
                  <a:cubicBezTo>
                    <a:pt x="70" y="32"/>
                    <a:pt x="70" y="33"/>
                    <a:pt x="69" y="33"/>
                  </a:cubicBezTo>
                  <a:cubicBezTo>
                    <a:pt x="68" y="33"/>
                    <a:pt x="67" y="30"/>
                    <a:pt x="66" y="30"/>
                  </a:cubicBezTo>
                  <a:cubicBezTo>
                    <a:pt x="64" y="26"/>
                    <a:pt x="62" y="28"/>
                    <a:pt x="58" y="28"/>
                  </a:cubicBezTo>
                  <a:cubicBezTo>
                    <a:pt x="56" y="28"/>
                    <a:pt x="55" y="28"/>
                    <a:pt x="54" y="26"/>
                  </a:cubicBezTo>
                  <a:cubicBezTo>
                    <a:pt x="53" y="24"/>
                    <a:pt x="56" y="22"/>
                    <a:pt x="53" y="20"/>
                  </a:cubicBezTo>
                  <a:cubicBezTo>
                    <a:pt x="52" y="19"/>
                    <a:pt x="52" y="17"/>
                    <a:pt x="50" y="17"/>
                  </a:cubicBezTo>
                  <a:cubicBezTo>
                    <a:pt x="48" y="17"/>
                    <a:pt x="49" y="17"/>
                    <a:pt x="50" y="15"/>
                  </a:cubicBezTo>
                  <a:cubicBezTo>
                    <a:pt x="51" y="13"/>
                    <a:pt x="50" y="11"/>
                    <a:pt x="51" y="9"/>
                  </a:cubicBezTo>
                  <a:cubicBezTo>
                    <a:pt x="52" y="7"/>
                    <a:pt x="54" y="6"/>
                    <a:pt x="56" y="5"/>
                  </a:cubicBezTo>
                  <a:cubicBezTo>
                    <a:pt x="57" y="4"/>
                    <a:pt x="59" y="4"/>
                    <a:pt x="60" y="2"/>
                  </a:cubicBezTo>
                  <a:cubicBezTo>
                    <a:pt x="60" y="0"/>
                    <a:pt x="56" y="0"/>
                    <a:pt x="56" y="1"/>
                  </a:cubicBezTo>
                  <a:cubicBezTo>
                    <a:pt x="54" y="3"/>
                    <a:pt x="51" y="6"/>
                    <a:pt x="48" y="6"/>
                  </a:cubicBezTo>
                  <a:cubicBezTo>
                    <a:pt x="45" y="6"/>
                    <a:pt x="45" y="6"/>
                    <a:pt x="44" y="8"/>
                  </a:cubicBezTo>
                  <a:cubicBezTo>
                    <a:pt x="43" y="10"/>
                    <a:pt x="43" y="7"/>
                    <a:pt x="41" y="7"/>
                  </a:cubicBezTo>
                  <a:cubicBezTo>
                    <a:pt x="37" y="8"/>
                    <a:pt x="39" y="14"/>
                    <a:pt x="36" y="16"/>
                  </a:cubicBezTo>
                  <a:cubicBezTo>
                    <a:pt x="35" y="17"/>
                    <a:pt x="33" y="18"/>
                    <a:pt x="32" y="20"/>
                  </a:cubicBezTo>
                  <a:cubicBezTo>
                    <a:pt x="32" y="20"/>
                    <a:pt x="32" y="23"/>
                    <a:pt x="31" y="23"/>
                  </a:cubicBezTo>
                  <a:cubicBezTo>
                    <a:pt x="30" y="21"/>
                    <a:pt x="29" y="20"/>
                    <a:pt x="28" y="19"/>
                  </a:cubicBezTo>
                  <a:cubicBezTo>
                    <a:pt x="27" y="17"/>
                    <a:pt x="26" y="17"/>
                    <a:pt x="25" y="17"/>
                  </a:cubicBezTo>
                  <a:cubicBezTo>
                    <a:pt x="21" y="16"/>
                    <a:pt x="19" y="13"/>
                    <a:pt x="15" y="16"/>
                  </a:cubicBezTo>
                  <a:cubicBezTo>
                    <a:pt x="13" y="17"/>
                    <a:pt x="9" y="20"/>
                    <a:pt x="7" y="18"/>
                  </a:cubicBezTo>
                  <a:cubicBezTo>
                    <a:pt x="6" y="17"/>
                    <a:pt x="5" y="17"/>
                    <a:pt x="4" y="16"/>
                  </a:cubicBezTo>
                  <a:cubicBezTo>
                    <a:pt x="2" y="16"/>
                    <a:pt x="3" y="14"/>
                    <a:pt x="1" y="16"/>
                  </a:cubicBezTo>
                  <a:cubicBezTo>
                    <a:pt x="0" y="17"/>
                    <a:pt x="1" y="17"/>
                    <a:pt x="2" y="18"/>
                  </a:cubicBezTo>
                  <a:cubicBezTo>
                    <a:pt x="2" y="19"/>
                    <a:pt x="1" y="20"/>
                    <a:pt x="1" y="21"/>
                  </a:cubicBezTo>
                  <a:cubicBezTo>
                    <a:pt x="3" y="21"/>
                    <a:pt x="5" y="22"/>
                    <a:pt x="6" y="22"/>
                  </a:cubicBezTo>
                  <a:cubicBezTo>
                    <a:pt x="7" y="23"/>
                    <a:pt x="8" y="23"/>
                    <a:pt x="8" y="24"/>
                  </a:cubicBezTo>
                  <a:cubicBezTo>
                    <a:pt x="9" y="25"/>
                    <a:pt x="9" y="24"/>
                    <a:pt x="10" y="24"/>
                  </a:cubicBezTo>
                  <a:cubicBezTo>
                    <a:pt x="10" y="23"/>
                    <a:pt x="10" y="26"/>
                    <a:pt x="11" y="26"/>
                  </a:cubicBezTo>
                  <a:cubicBezTo>
                    <a:pt x="12" y="27"/>
                    <a:pt x="13" y="26"/>
                    <a:pt x="15" y="25"/>
                  </a:cubicBezTo>
                  <a:cubicBezTo>
                    <a:pt x="16" y="25"/>
                    <a:pt x="13" y="23"/>
                    <a:pt x="13" y="23"/>
                  </a:cubicBezTo>
                  <a:cubicBezTo>
                    <a:pt x="13" y="22"/>
                    <a:pt x="16" y="20"/>
                    <a:pt x="16" y="19"/>
                  </a:cubicBezTo>
                  <a:cubicBezTo>
                    <a:pt x="17" y="18"/>
                    <a:pt x="19" y="17"/>
                    <a:pt x="20" y="18"/>
                  </a:cubicBezTo>
                  <a:cubicBezTo>
                    <a:pt x="21" y="18"/>
                    <a:pt x="23" y="19"/>
                    <a:pt x="23" y="19"/>
                  </a:cubicBezTo>
                  <a:cubicBezTo>
                    <a:pt x="23" y="20"/>
                    <a:pt x="23" y="20"/>
                    <a:pt x="24" y="20"/>
                  </a:cubicBezTo>
                  <a:cubicBezTo>
                    <a:pt x="24" y="21"/>
                    <a:pt x="23" y="22"/>
                    <a:pt x="23" y="22"/>
                  </a:cubicBezTo>
                  <a:cubicBezTo>
                    <a:pt x="23" y="23"/>
                    <a:pt x="25" y="25"/>
                    <a:pt x="25" y="26"/>
                  </a:cubicBezTo>
                  <a:cubicBezTo>
                    <a:pt x="27" y="29"/>
                    <a:pt x="29" y="29"/>
                    <a:pt x="29" y="33"/>
                  </a:cubicBezTo>
                  <a:cubicBezTo>
                    <a:pt x="29" y="36"/>
                    <a:pt x="29" y="39"/>
                    <a:pt x="28" y="42"/>
                  </a:cubicBezTo>
                  <a:cubicBezTo>
                    <a:pt x="28" y="43"/>
                    <a:pt x="30" y="43"/>
                    <a:pt x="30" y="44"/>
                  </a:cubicBezTo>
                  <a:cubicBezTo>
                    <a:pt x="29" y="45"/>
                    <a:pt x="28" y="46"/>
                    <a:pt x="28" y="47"/>
                  </a:cubicBezTo>
                  <a:cubicBezTo>
                    <a:pt x="27" y="48"/>
                    <a:pt x="27" y="50"/>
                    <a:pt x="26" y="50"/>
                  </a:cubicBezTo>
                  <a:cubicBezTo>
                    <a:pt x="24" y="51"/>
                    <a:pt x="22" y="50"/>
                    <a:pt x="22" y="53"/>
                  </a:cubicBezTo>
                  <a:cubicBezTo>
                    <a:pt x="22" y="55"/>
                    <a:pt x="19" y="55"/>
                    <a:pt x="22" y="56"/>
                  </a:cubicBezTo>
                  <a:cubicBezTo>
                    <a:pt x="23" y="57"/>
                    <a:pt x="24" y="57"/>
                    <a:pt x="26" y="58"/>
                  </a:cubicBezTo>
                  <a:cubicBezTo>
                    <a:pt x="27" y="59"/>
                    <a:pt x="28" y="60"/>
                    <a:pt x="29" y="61"/>
                  </a:cubicBezTo>
                  <a:cubicBezTo>
                    <a:pt x="31" y="62"/>
                    <a:pt x="32" y="61"/>
                    <a:pt x="34" y="61"/>
                  </a:cubicBezTo>
                  <a:cubicBezTo>
                    <a:pt x="35" y="61"/>
                    <a:pt x="36" y="62"/>
                    <a:pt x="38" y="63"/>
                  </a:cubicBezTo>
                  <a:cubicBezTo>
                    <a:pt x="39" y="63"/>
                    <a:pt x="40" y="63"/>
                    <a:pt x="41" y="64"/>
                  </a:cubicBezTo>
                  <a:cubicBezTo>
                    <a:pt x="44" y="66"/>
                    <a:pt x="46" y="68"/>
                    <a:pt x="48" y="71"/>
                  </a:cubicBezTo>
                  <a:cubicBezTo>
                    <a:pt x="49" y="74"/>
                    <a:pt x="50" y="75"/>
                    <a:pt x="54" y="76"/>
                  </a:cubicBezTo>
                  <a:cubicBezTo>
                    <a:pt x="55" y="76"/>
                    <a:pt x="56" y="75"/>
                    <a:pt x="57" y="74"/>
                  </a:cubicBezTo>
                  <a:cubicBezTo>
                    <a:pt x="58" y="74"/>
                    <a:pt x="59" y="76"/>
                    <a:pt x="60" y="75"/>
                  </a:cubicBezTo>
                  <a:cubicBezTo>
                    <a:pt x="62" y="74"/>
                    <a:pt x="64" y="75"/>
                    <a:pt x="65" y="76"/>
                  </a:cubicBezTo>
                  <a:cubicBezTo>
                    <a:pt x="65" y="77"/>
                    <a:pt x="64" y="79"/>
                    <a:pt x="64" y="80"/>
                  </a:cubicBezTo>
                  <a:cubicBezTo>
                    <a:pt x="63" y="81"/>
                    <a:pt x="62" y="81"/>
                    <a:pt x="64" y="82"/>
                  </a:cubicBezTo>
                  <a:cubicBezTo>
                    <a:pt x="64" y="82"/>
                    <a:pt x="66" y="84"/>
                    <a:pt x="65" y="84"/>
                  </a:cubicBezTo>
                  <a:cubicBezTo>
                    <a:pt x="67" y="84"/>
                    <a:pt x="68" y="73"/>
                    <a:pt x="69" y="71"/>
                  </a:cubicBezTo>
                  <a:cubicBezTo>
                    <a:pt x="69" y="67"/>
                    <a:pt x="66" y="66"/>
                    <a:pt x="65" y="63"/>
                  </a:cubicBezTo>
                  <a:cubicBezTo>
                    <a:pt x="65" y="61"/>
                    <a:pt x="65" y="60"/>
                    <a:pt x="66" y="60"/>
                  </a:cubicBezTo>
                  <a:cubicBezTo>
                    <a:pt x="67" y="60"/>
                    <a:pt x="70" y="59"/>
                    <a:pt x="70" y="58"/>
                  </a:cubicBezTo>
                  <a:cubicBezTo>
                    <a:pt x="69" y="58"/>
                    <a:pt x="67" y="58"/>
                    <a:pt x="67" y="57"/>
                  </a:cubicBezTo>
                  <a:cubicBezTo>
                    <a:pt x="66" y="57"/>
                    <a:pt x="66" y="55"/>
                    <a:pt x="66" y="55"/>
                  </a:cubicBezTo>
                  <a:cubicBezTo>
                    <a:pt x="68" y="55"/>
                    <a:pt x="70" y="55"/>
                    <a:pt x="72" y="55"/>
                  </a:cubicBezTo>
                  <a:cubicBezTo>
                    <a:pt x="73" y="55"/>
                    <a:pt x="79" y="52"/>
                    <a:pt x="79" y="53"/>
                  </a:cubicBezTo>
                  <a:cubicBezTo>
                    <a:pt x="79" y="51"/>
                    <a:pt x="76" y="48"/>
                    <a:pt x="77" y="48"/>
                  </a:cubicBezTo>
                  <a:cubicBezTo>
                    <a:pt x="78" y="47"/>
                    <a:pt x="76" y="48"/>
                    <a:pt x="77" y="48"/>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13" name="Freeform 623"/>
            <p:cNvSpPr/>
            <p:nvPr/>
          </p:nvSpPr>
          <p:spPr bwMode="auto">
            <a:xfrm>
              <a:off x="3962592" y="4489458"/>
              <a:ext cx="130606" cy="154500"/>
            </a:xfrm>
            <a:custGeom>
              <a:avLst/>
              <a:gdLst>
                <a:gd name="T0" fmla="*/ 20 w 28"/>
                <a:gd name="T1" fmla="*/ 6 h 33"/>
                <a:gd name="T2" fmla="*/ 15 w 28"/>
                <a:gd name="T3" fmla="*/ 3 h 33"/>
                <a:gd name="T4" fmla="*/ 10 w 28"/>
                <a:gd name="T5" fmla="*/ 0 h 33"/>
                <a:gd name="T6" fmla="*/ 4 w 28"/>
                <a:gd name="T7" fmla="*/ 4 h 33"/>
                <a:gd name="T8" fmla="*/ 3 w 28"/>
                <a:gd name="T9" fmla="*/ 7 h 33"/>
                <a:gd name="T10" fmla="*/ 2 w 28"/>
                <a:gd name="T11" fmla="*/ 10 h 33"/>
                <a:gd name="T12" fmla="*/ 0 w 28"/>
                <a:gd name="T13" fmla="*/ 13 h 33"/>
                <a:gd name="T14" fmla="*/ 0 w 28"/>
                <a:gd name="T15" fmla="*/ 15 h 33"/>
                <a:gd name="T16" fmla="*/ 0 w 28"/>
                <a:gd name="T17" fmla="*/ 18 h 33"/>
                <a:gd name="T18" fmla="*/ 2 w 28"/>
                <a:gd name="T19" fmla="*/ 20 h 33"/>
                <a:gd name="T20" fmla="*/ 5 w 28"/>
                <a:gd name="T21" fmla="*/ 18 h 33"/>
                <a:gd name="T22" fmla="*/ 5 w 28"/>
                <a:gd name="T23" fmla="*/ 20 h 33"/>
                <a:gd name="T24" fmla="*/ 3 w 28"/>
                <a:gd name="T25" fmla="*/ 24 h 33"/>
                <a:gd name="T26" fmla="*/ 3 w 28"/>
                <a:gd name="T27" fmla="*/ 26 h 33"/>
                <a:gd name="T28" fmla="*/ 3 w 28"/>
                <a:gd name="T29" fmla="*/ 28 h 33"/>
                <a:gd name="T30" fmla="*/ 8 w 28"/>
                <a:gd name="T31" fmla="*/ 32 h 33"/>
                <a:gd name="T32" fmla="*/ 11 w 28"/>
                <a:gd name="T33" fmla="*/ 29 h 33"/>
                <a:gd name="T34" fmla="*/ 16 w 28"/>
                <a:gd name="T35" fmla="*/ 22 h 33"/>
                <a:gd name="T36" fmla="*/ 22 w 28"/>
                <a:gd name="T37" fmla="*/ 19 h 33"/>
                <a:gd name="T38" fmla="*/ 27 w 28"/>
                <a:gd name="T39" fmla="*/ 13 h 33"/>
                <a:gd name="T40" fmla="*/ 27 w 28"/>
                <a:gd name="T41" fmla="*/ 8 h 33"/>
                <a:gd name="T42" fmla="*/ 24 w 28"/>
                <a:gd name="T43" fmla="*/ 5 h 33"/>
                <a:gd name="T44" fmla="*/ 20 w 28"/>
                <a:gd name="T45"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33">
                  <a:moveTo>
                    <a:pt x="20" y="6"/>
                  </a:moveTo>
                  <a:cubicBezTo>
                    <a:pt x="18" y="6"/>
                    <a:pt x="17" y="4"/>
                    <a:pt x="15" y="3"/>
                  </a:cubicBezTo>
                  <a:cubicBezTo>
                    <a:pt x="14" y="2"/>
                    <a:pt x="12" y="0"/>
                    <a:pt x="10" y="0"/>
                  </a:cubicBezTo>
                  <a:cubicBezTo>
                    <a:pt x="10" y="3"/>
                    <a:pt x="4" y="1"/>
                    <a:pt x="4" y="4"/>
                  </a:cubicBezTo>
                  <a:cubicBezTo>
                    <a:pt x="4" y="6"/>
                    <a:pt x="4" y="6"/>
                    <a:pt x="3" y="7"/>
                  </a:cubicBezTo>
                  <a:cubicBezTo>
                    <a:pt x="1" y="8"/>
                    <a:pt x="2" y="9"/>
                    <a:pt x="2" y="10"/>
                  </a:cubicBezTo>
                  <a:cubicBezTo>
                    <a:pt x="2" y="11"/>
                    <a:pt x="1" y="12"/>
                    <a:pt x="0" y="13"/>
                  </a:cubicBezTo>
                  <a:cubicBezTo>
                    <a:pt x="0" y="13"/>
                    <a:pt x="0" y="14"/>
                    <a:pt x="0" y="15"/>
                  </a:cubicBezTo>
                  <a:cubicBezTo>
                    <a:pt x="1" y="16"/>
                    <a:pt x="0" y="17"/>
                    <a:pt x="0" y="18"/>
                  </a:cubicBezTo>
                  <a:cubicBezTo>
                    <a:pt x="0" y="18"/>
                    <a:pt x="1" y="21"/>
                    <a:pt x="2" y="20"/>
                  </a:cubicBezTo>
                  <a:cubicBezTo>
                    <a:pt x="4" y="20"/>
                    <a:pt x="4" y="18"/>
                    <a:pt x="5" y="18"/>
                  </a:cubicBezTo>
                  <a:cubicBezTo>
                    <a:pt x="4" y="18"/>
                    <a:pt x="6" y="20"/>
                    <a:pt x="5" y="20"/>
                  </a:cubicBezTo>
                  <a:cubicBezTo>
                    <a:pt x="5" y="22"/>
                    <a:pt x="5" y="23"/>
                    <a:pt x="3" y="24"/>
                  </a:cubicBezTo>
                  <a:cubicBezTo>
                    <a:pt x="3" y="24"/>
                    <a:pt x="4" y="26"/>
                    <a:pt x="3" y="26"/>
                  </a:cubicBezTo>
                  <a:cubicBezTo>
                    <a:pt x="3" y="27"/>
                    <a:pt x="2" y="27"/>
                    <a:pt x="3" y="28"/>
                  </a:cubicBezTo>
                  <a:cubicBezTo>
                    <a:pt x="5" y="29"/>
                    <a:pt x="6" y="29"/>
                    <a:pt x="8" y="32"/>
                  </a:cubicBezTo>
                  <a:cubicBezTo>
                    <a:pt x="9" y="33"/>
                    <a:pt x="10" y="29"/>
                    <a:pt x="11" y="29"/>
                  </a:cubicBezTo>
                  <a:cubicBezTo>
                    <a:pt x="12" y="26"/>
                    <a:pt x="13" y="23"/>
                    <a:pt x="16" y="22"/>
                  </a:cubicBezTo>
                  <a:cubicBezTo>
                    <a:pt x="18" y="21"/>
                    <a:pt x="20" y="21"/>
                    <a:pt x="22" y="19"/>
                  </a:cubicBezTo>
                  <a:cubicBezTo>
                    <a:pt x="24" y="18"/>
                    <a:pt x="26" y="16"/>
                    <a:pt x="27" y="13"/>
                  </a:cubicBezTo>
                  <a:cubicBezTo>
                    <a:pt x="27" y="11"/>
                    <a:pt x="28" y="10"/>
                    <a:pt x="27" y="8"/>
                  </a:cubicBezTo>
                  <a:cubicBezTo>
                    <a:pt x="26" y="7"/>
                    <a:pt x="25" y="6"/>
                    <a:pt x="24" y="5"/>
                  </a:cubicBezTo>
                  <a:cubicBezTo>
                    <a:pt x="23" y="5"/>
                    <a:pt x="21" y="6"/>
                    <a:pt x="20" y="6"/>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14" name="Freeform 624"/>
            <p:cNvSpPr/>
            <p:nvPr/>
          </p:nvSpPr>
          <p:spPr bwMode="auto">
            <a:xfrm>
              <a:off x="3948257" y="4518129"/>
              <a:ext cx="299441" cy="444384"/>
            </a:xfrm>
            <a:custGeom>
              <a:avLst/>
              <a:gdLst>
                <a:gd name="T0" fmla="*/ 57 w 64"/>
                <a:gd name="T1" fmla="*/ 21 h 95"/>
                <a:gd name="T2" fmla="*/ 56 w 64"/>
                <a:gd name="T3" fmla="*/ 14 h 95"/>
                <a:gd name="T4" fmla="*/ 50 w 64"/>
                <a:gd name="T5" fmla="*/ 13 h 95"/>
                <a:gd name="T6" fmla="*/ 46 w 64"/>
                <a:gd name="T7" fmla="*/ 14 h 95"/>
                <a:gd name="T8" fmla="*/ 41 w 64"/>
                <a:gd name="T9" fmla="*/ 11 h 95"/>
                <a:gd name="T10" fmla="*/ 38 w 64"/>
                <a:gd name="T11" fmla="*/ 6 h 95"/>
                <a:gd name="T12" fmla="*/ 33 w 64"/>
                <a:gd name="T13" fmla="*/ 2 h 95"/>
                <a:gd name="T14" fmla="*/ 28 w 64"/>
                <a:gd name="T15" fmla="*/ 0 h 95"/>
                <a:gd name="T16" fmla="*/ 31 w 64"/>
                <a:gd name="T17" fmla="*/ 5 h 95"/>
                <a:gd name="T18" fmla="*/ 28 w 64"/>
                <a:gd name="T19" fmla="*/ 10 h 95"/>
                <a:gd name="T20" fmla="*/ 23 w 64"/>
                <a:gd name="T21" fmla="*/ 14 h 95"/>
                <a:gd name="T22" fmla="*/ 17 w 64"/>
                <a:gd name="T23" fmla="*/ 17 h 95"/>
                <a:gd name="T24" fmla="*/ 11 w 64"/>
                <a:gd name="T25" fmla="*/ 26 h 95"/>
                <a:gd name="T26" fmla="*/ 6 w 64"/>
                <a:gd name="T27" fmla="*/ 22 h 95"/>
                <a:gd name="T28" fmla="*/ 6 w 64"/>
                <a:gd name="T29" fmla="*/ 21 h 95"/>
                <a:gd name="T30" fmla="*/ 6 w 64"/>
                <a:gd name="T31" fmla="*/ 18 h 95"/>
                <a:gd name="T32" fmla="*/ 2 w 64"/>
                <a:gd name="T33" fmla="*/ 26 h 95"/>
                <a:gd name="T34" fmla="*/ 3 w 64"/>
                <a:gd name="T35" fmla="*/ 30 h 95"/>
                <a:gd name="T36" fmla="*/ 3 w 64"/>
                <a:gd name="T37" fmla="*/ 32 h 95"/>
                <a:gd name="T38" fmla="*/ 14 w 64"/>
                <a:gd name="T39" fmla="*/ 47 h 95"/>
                <a:gd name="T40" fmla="*/ 23 w 64"/>
                <a:gd name="T41" fmla="*/ 63 h 95"/>
                <a:gd name="T42" fmla="*/ 26 w 64"/>
                <a:gd name="T43" fmla="*/ 70 h 95"/>
                <a:gd name="T44" fmla="*/ 25 w 64"/>
                <a:gd name="T45" fmla="*/ 71 h 95"/>
                <a:gd name="T46" fmla="*/ 28 w 64"/>
                <a:gd name="T47" fmla="*/ 74 h 95"/>
                <a:gd name="T48" fmla="*/ 32 w 64"/>
                <a:gd name="T49" fmla="*/ 79 h 95"/>
                <a:gd name="T50" fmla="*/ 41 w 64"/>
                <a:gd name="T51" fmla="*/ 83 h 95"/>
                <a:gd name="T52" fmla="*/ 48 w 64"/>
                <a:gd name="T53" fmla="*/ 87 h 95"/>
                <a:gd name="T54" fmla="*/ 54 w 64"/>
                <a:gd name="T55" fmla="*/ 93 h 95"/>
                <a:gd name="T56" fmla="*/ 59 w 64"/>
                <a:gd name="T57" fmla="*/ 90 h 95"/>
                <a:gd name="T58" fmla="*/ 61 w 64"/>
                <a:gd name="T59" fmla="*/ 86 h 95"/>
                <a:gd name="T60" fmla="*/ 63 w 64"/>
                <a:gd name="T61" fmla="*/ 82 h 95"/>
                <a:gd name="T62" fmla="*/ 61 w 64"/>
                <a:gd name="T63" fmla="*/ 78 h 95"/>
                <a:gd name="T64" fmla="*/ 61 w 64"/>
                <a:gd name="T65" fmla="*/ 76 h 95"/>
                <a:gd name="T66" fmla="*/ 63 w 64"/>
                <a:gd name="T67" fmla="*/ 74 h 95"/>
                <a:gd name="T68" fmla="*/ 64 w 64"/>
                <a:gd name="T69" fmla="*/ 64 h 95"/>
                <a:gd name="T70" fmla="*/ 62 w 64"/>
                <a:gd name="T71" fmla="*/ 59 h 95"/>
                <a:gd name="T72" fmla="*/ 57 w 64"/>
                <a:gd name="T73" fmla="*/ 57 h 95"/>
                <a:gd name="T74" fmla="*/ 55 w 64"/>
                <a:gd name="T75" fmla="*/ 48 h 95"/>
                <a:gd name="T76" fmla="*/ 50 w 64"/>
                <a:gd name="T77" fmla="*/ 51 h 95"/>
                <a:gd name="T78" fmla="*/ 46 w 64"/>
                <a:gd name="T79" fmla="*/ 51 h 95"/>
                <a:gd name="T80" fmla="*/ 44 w 64"/>
                <a:gd name="T81" fmla="*/ 48 h 95"/>
                <a:gd name="T82" fmla="*/ 40 w 64"/>
                <a:gd name="T83" fmla="*/ 42 h 95"/>
                <a:gd name="T84" fmla="*/ 39 w 64"/>
                <a:gd name="T85" fmla="*/ 35 h 95"/>
                <a:gd name="T86" fmla="*/ 42 w 64"/>
                <a:gd name="T87" fmla="*/ 33 h 95"/>
                <a:gd name="T88" fmla="*/ 42 w 64"/>
                <a:gd name="T89" fmla="*/ 30 h 95"/>
                <a:gd name="T90" fmla="*/ 45 w 64"/>
                <a:gd name="T91" fmla="*/ 25 h 95"/>
                <a:gd name="T92" fmla="*/ 50 w 64"/>
                <a:gd name="T93" fmla="*/ 24 h 95"/>
                <a:gd name="T94" fmla="*/ 53 w 64"/>
                <a:gd name="T95" fmla="*/ 22 h 95"/>
                <a:gd name="T96" fmla="*/ 57 w 64"/>
                <a:gd name="T97"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 h="95">
                  <a:moveTo>
                    <a:pt x="57" y="21"/>
                  </a:moveTo>
                  <a:cubicBezTo>
                    <a:pt x="53" y="19"/>
                    <a:pt x="59" y="15"/>
                    <a:pt x="56" y="14"/>
                  </a:cubicBezTo>
                  <a:cubicBezTo>
                    <a:pt x="54" y="12"/>
                    <a:pt x="52" y="13"/>
                    <a:pt x="50" y="13"/>
                  </a:cubicBezTo>
                  <a:cubicBezTo>
                    <a:pt x="48" y="12"/>
                    <a:pt x="48" y="14"/>
                    <a:pt x="46" y="14"/>
                  </a:cubicBezTo>
                  <a:cubicBezTo>
                    <a:pt x="44" y="13"/>
                    <a:pt x="42" y="13"/>
                    <a:pt x="41" y="11"/>
                  </a:cubicBezTo>
                  <a:cubicBezTo>
                    <a:pt x="40" y="10"/>
                    <a:pt x="39" y="7"/>
                    <a:pt x="38" y="6"/>
                  </a:cubicBezTo>
                  <a:cubicBezTo>
                    <a:pt x="36" y="5"/>
                    <a:pt x="35" y="3"/>
                    <a:pt x="33" y="2"/>
                  </a:cubicBezTo>
                  <a:cubicBezTo>
                    <a:pt x="32" y="0"/>
                    <a:pt x="30" y="1"/>
                    <a:pt x="28" y="0"/>
                  </a:cubicBezTo>
                  <a:cubicBezTo>
                    <a:pt x="30" y="2"/>
                    <a:pt x="31" y="3"/>
                    <a:pt x="31" y="5"/>
                  </a:cubicBezTo>
                  <a:cubicBezTo>
                    <a:pt x="30" y="7"/>
                    <a:pt x="30" y="9"/>
                    <a:pt x="28" y="10"/>
                  </a:cubicBezTo>
                  <a:cubicBezTo>
                    <a:pt x="26" y="12"/>
                    <a:pt x="25" y="14"/>
                    <a:pt x="23" y="14"/>
                  </a:cubicBezTo>
                  <a:cubicBezTo>
                    <a:pt x="21" y="15"/>
                    <a:pt x="19" y="15"/>
                    <a:pt x="17" y="17"/>
                  </a:cubicBezTo>
                  <a:cubicBezTo>
                    <a:pt x="16" y="18"/>
                    <a:pt x="12" y="27"/>
                    <a:pt x="11" y="26"/>
                  </a:cubicBezTo>
                  <a:cubicBezTo>
                    <a:pt x="9" y="23"/>
                    <a:pt x="8" y="23"/>
                    <a:pt x="6" y="22"/>
                  </a:cubicBezTo>
                  <a:cubicBezTo>
                    <a:pt x="5" y="22"/>
                    <a:pt x="5" y="22"/>
                    <a:pt x="6" y="21"/>
                  </a:cubicBezTo>
                  <a:cubicBezTo>
                    <a:pt x="7" y="20"/>
                    <a:pt x="7" y="19"/>
                    <a:pt x="6" y="18"/>
                  </a:cubicBezTo>
                  <a:cubicBezTo>
                    <a:pt x="4" y="19"/>
                    <a:pt x="0" y="23"/>
                    <a:pt x="2" y="26"/>
                  </a:cubicBezTo>
                  <a:cubicBezTo>
                    <a:pt x="2" y="26"/>
                    <a:pt x="4" y="29"/>
                    <a:pt x="3" y="30"/>
                  </a:cubicBezTo>
                  <a:cubicBezTo>
                    <a:pt x="2" y="30"/>
                    <a:pt x="1" y="31"/>
                    <a:pt x="3" y="32"/>
                  </a:cubicBezTo>
                  <a:cubicBezTo>
                    <a:pt x="8" y="35"/>
                    <a:pt x="12" y="41"/>
                    <a:pt x="14" y="47"/>
                  </a:cubicBezTo>
                  <a:cubicBezTo>
                    <a:pt x="17" y="52"/>
                    <a:pt x="19" y="58"/>
                    <a:pt x="23" y="63"/>
                  </a:cubicBezTo>
                  <a:cubicBezTo>
                    <a:pt x="24" y="65"/>
                    <a:pt x="26" y="67"/>
                    <a:pt x="26" y="70"/>
                  </a:cubicBezTo>
                  <a:cubicBezTo>
                    <a:pt x="26" y="71"/>
                    <a:pt x="25" y="70"/>
                    <a:pt x="25" y="71"/>
                  </a:cubicBezTo>
                  <a:cubicBezTo>
                    <a:pt x="26" y="72"/>
                    <a:pt x="27" y="73"/>
                    <a:pt x="28" y="74"/>
                  </a:cubicBezTo>
                  <a:cubicBezTo>
                    <a:pt x="29" y="76"/>
                    <a:pt x="30" y="78"/>
                    <a:pt x="32" y="79"/>
                  </a:cubicBezTo>
                  <a:cubicBezTo>
                    <a:pt x="35" y="80"/>
                    <a:pt x="38" y="82"/>
                    <a:pt x="41" y="83"/>
                  </a:cubicBezTo>
                  <a:cubicBezTo>
                    <a:pt x="43" y="84"/>
                    <a:pt x="45" y="86"/>
                    <a:pt x="48" y="87"/>
                  </a:cubicBezTo>
                  <a:cubicBezTo>
                    <a:pt x="50" y="89"/>
                    <a:pt x="52" y="91"/>
                    <a:pt x="54" y="93"/>
                  </a:cubicBezTo>
                  <a:cubicBezTo>
                    <a:pt x="58" y="95"/>
                    <a:pt x="57" y="91"/>
                    <a:pt x="59" y="90"/>
                  </a:cubicBezTo>
                  <a:cubicBezTo>
                    <a:pt x="60" y="89"/>
                    <a:pt x="60" y="87"/>
                    <a:pt x="61" y="86"/>
                  </a:cubicBezTo>
                  <a:cubicBezTo>
                    <a:pt x="61" y="85"/>
                    <a:pt x="64" y="83"/>
                    <a:pt x="63" y="82"/>
                  </a:cubicBezTo>
                  <a:cubicBezTo>
                    <a:pt x="61" y="81"/>
                    <a:pt x="60" y="81"/>
                    <a:pt x="61" y="78"/>
                  </a:cubicBezTo>
                  <a:cubicBezTo>
                    <a:pt x="61" y="77"/>
                    <a:pt x="61" y="76"/>
                    <a:pt x="61" y="76"/>
                  </a:cubicBezTo>
                  <a:cubicBezTo>
                    <a:pt x="62" y="75"/>
                    <a:pt x="63" y="74"/>
                    <a:pt x="63" y="74"/>
                  </a:cubicBezTo>
                  <a:cubicBezTo>
                    <a:pt x="64" y="71"/>
                    <a:pt x="62" y="66"/>
                    <a:pt x="64" y="64"/>
                  </a:cubicBezTo>
                  <a:cubicBezTo>
                    <a:pt x="64" y="63"/>
                    <a:pt x="63" y="61"/>
                    <a:pt x="62" y="59"/>
                  </a:cubicBezTo>
                  <a:cubicBezTo>
                    <a:pt x="61" y="56"/>
                    <a:pt x="60" y="56"/>
                    <a:pt x="57" y="57"/>
                  </a:cubicBezTo>
                  <a:cubicBezTo>
                    <a:pt x="53" y="57"/>
                    <a:pt x="55" y="50"/>
                    <a:pt x="55" y="48"/>
                  </a:cubicBezTo>
                  <a:cubicBezTo>
                    <a:pt x="53" y="49"/>
                    <a:pt x="52" y="51"/>
                    <a:pt x="50" y="51"/>
                  </a:cubicBezTo>
                  <a:cubicBezTo>
                    <a:pt x="49" y="51"/>
                    <a:pt x="47" y="51"/>
                    <a:pt x="46" y="51"/>
                  </a:cubicBezTo>
                  <a:cubicBezTo>
                    <a:pt x="45" y="50"/>
                    <a:pt x="45" y="48"/>
                    <a:pt x="44" y="48"/>
                  </a:cubicBezTo>
                  <a:cubicBezTo>
                    <a:pt x="41" y="48"/>
                    <a:pt x="41" y="44"/>
                    <a:pt x="40" y="42"/>
                  </a:cubicBezTo>
                  <a:cubicBezTo>
                    <a:pt x="38" y="40"/>
                    <a:pt x="37" y="37"/>
                    <a:pt x="39" y="35"/>
                  </a:cubicBezTo>
                  <a:cubicBezTo>
                    <a:pt x="40" y="34"/>
                    <a:pt x="42" y="34"/>
                    <a:pt x="42" y="33"/>
                  </a:cubicBezTo>
                  <a:cubicBezTo>
                    <a:pt x="42" y="32"/>
                    <a:pt x="42" y="31"/>
                    <a:pt x="42" y="30"/>
                  </a:cubicBezTo>
                  <a:cubicBezTo>
                    <a:pt x="42" y="27"/>
                    <a:pt x="42" y="26"/>
                    <a:pt x="45" y="25"/>
                  </a:cubicBezTo>
                  <a:cubicBezTo>
                    <a:pt x="47" y="24"/>
                    <a:pt x="48" y="24"/>
                    <a:pt x="50" y="24"/>
                  </a:cubicBezTo>
                  <a:cubicBezTo>
                    <a:pt x="51" y="24"/>
                    <a:pt x="52" y="23"/>
                    <a:pt x="53" y="22"/>
                  </a:cubicBezTo>
                  <a:cubicBezTo>
                    <a:pt x="54" y="22"/>
                    <a:pt x="59" y="23"/>
                    <a:pt x="57" y="21"/>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15" name="Freeform 625"/>
            <p:cNvSpPr/>
            <p:nvPr/>
          </p:nvSpPr>
          <p:spPr bwMode="auto">
            <a:xfrm>
              <a:off x="4080457" y="4933843"/>
              <a:ext cx="203874" cy="992299"/>
            </a:xfrm>
            <a:custGeom>
              <a:avLst/>
              <a:gdLst>
                <a:gd name="T0" fmla="*/ 38 w 44"/>
                <a:gd name="T1" fmla="*/ 20 h 212"/>
                <a:gd name="T2" fmla="*/ 36 w 44"/>
                <a:gd name="T3" fmla="*/ 12 h 212"/>
                <a:gd name="T4" fmla="*/ 34 w 44"/>
                <a:gd name="T5" fmla="*/ 5 h 212"/>
                <a:gd name="T6" fmla="*/ 30 w 44"/>
                <a:gd name="T7" fmla="*/ 3 h 212"/>
                <a:gd name="T8" fmla="*/ 28 w 44"/>
                <a:gd name="T9" fmla="*/ 15 h 212"/>
                <a:gd name="T10" fmla="*/ 26 w 44"/>
                <a:gd name="T11" fmla="*/ 31 h 212"/>
                <a:gd name="T12" fmla="*/ 23 w 44"/>
                <a:gd name="T13" fmla="*/ 56 h 212"/>
                <a:gd name="T14" fmla="*/ 21 w 44"/>
                <a:gd name="T15" fmla="*/ 68 h 212"/>
                <a:gd name="T16" fmla="*/ 21 w 44"/>
                <a:gd name="T17" fmla="*/ 80 h 212"/>
                <a:gd name="T18" fmla="*/ 20 w 44"/>
                <a:gd name="T19" fmla="*/ 88 h 212"/>
                <a:gd name="T20" fmla="*/ 11 w 44"/>
                <a:gd name="T21" fmla="*/ 110 h 212"/>
                <a:gd name="T22" fmla="*/ 10 w 44"/>
                <a:gd name="T23" fmla="*/ 132 h 212"/>
                <a:gd name="T24" fmla="*/ 17 w 44"/>
                <a:gd name="T25" fmla="*/ 133 h 212"/>
                <a:gd name="T26" fmla="*/ 16 w 44"/>
                <a:gd name="T27" fmla="*/ 136 h 212"/>
                <a:gd name="T28" fmla="*/ 14 w 44"/>
                <a:gd name="T29" fmla="*/ 145 h 212"/>
                <a:gd name="T30" fmla="*/ 15 w 44"/>
                <a:gd name="T31" fmla="*/ 150 h 212"/>
                <a:gd name="T32" fmla="*/ 13 w 44"/>
                <a:gd name="T33" fmla="*/ 152 h 212"/>
                <a:gd name="T34" fmla="*/ 11 w 44"/>
                <a:gd name="T35" fmla="*/ 158 h 212"/>
                <a:gd name="T36" fmla="*/ 8 w 44"/>
                <a:gd name="T37" fmla="*/ 159 h 212"/>
                <a:gd name="T38" fmla="*/ 4 w 44"/>
                <a:gd name="T39" fmla="*/ 159 h 212"/>
                <a:gd name="T40" fmla="*/ 0 w 44"/>
                <a:gd name="T41" fmla="*/ 164 h 212"/>
                <a:gd name="T42" fmla="*/ 2 w 44"/>
                <a:gd name="T43" fmla="*/ 163 h 212"/>
                <a:gd name="T44" fmla="*/ 7 w 44"/>
                <a:gd name="T45" fmla="*/ 171 h 212"/>
                <a:gd name="T46" fmla="*/ 11 w 44"/>
                <a:gd name="T47" fmla="*/ 173 h 212"/>
                <a:gd name="T48" fmla="*/ 7 w 44"/>
                <a:gd name="T49" fmla="*/ 174 h 212"/>
                <a:gd name="T50" fmla="*/ 7 w 44"/>
                <a:gd name="T51" fmla="*/ 179 h 212"/>
                <a:gd name="T52" fmla="*/ 9 w 44"/>
                <a:gd name="T53" fmla="*/ 182 h 212"/>
                <a:gd name="T54" fmla="*/ 9 w 44"/>
                <a:gd name="T55" fmla="*/ 185 h 212"/>
                <a:gd name="T56" fmla="*/ 7 w 44"/>
                <a:gd name="T57" fmla="*/ 187 h 212"/>
                <a:gd name="T58" fmla="*/ 10 w 44"/>
                <a:gd name="T59" fmla="*/ 190 h 212"/>
                <a:gd name="T60" fmla="*/ 8 w 44"/>
                <a:gd name="T61" fmla="*/ 193 h 212"/>
                <a:gd name="T62" fmla="*/ 11 w 44"/>
                <a:gd name="T63" fmla="*/ 194 h 212"/>
                <a:gd name="T64" fmla="*/ 11 w 44"/>
                <a:gd name="T65" fmla="*/ 198 h 212"/>
                <a:gd name="T66" fmla="*/ 15 w 44"/>
                <a:gd name="T67" fmla="*/ 197 h 212"/>
                <a:gd name="T68" fmla="*/ 15 w 44"/>
                <a:gd name="T69" fmla="*/ 197 h 212"/>
                <a:gd name="T70" fmla="*/ 16 w 44"/>
                <a:gd name="T71" fmla="*/ 198 h 212"/>
                <a:gd name="T72" fmla="*/ 18 w 44"/>
                <a:gd name="T73" fmla="*/ 202 h 212"/>
                <a:gd name="T74" fmla="*/ 16 w 44"/>
                <a:gd name="T75" fmla="*/ 207 h 212"/>
                <a:gd name="T76" fmla="*/ 18 w 44"/>
                <a:gd name="T77" fmla="*/ 209 h 212"/>
                <a:gd name="T78" fmla="*/ 25 w 44"/>
                <a:gd name="T79" fmla="*/ 204 h 212"/>
                <a:gd name="T80" fmla="*/ 26 w 44"/>
                <a:gd name="T81" fmla="*/ 199 h 212"/>
                <a:gd name="T82" fmla="*/ 17 w 44"/>
                <a:gd name="T83" fmla="*/ 192 h 212"/>
                <a:gd name="T84" fmla="*/ 12 w 44"/>
                <a:gd name="T85" fmla="*/ 185 h 212"/>
                <a:gd name="T86" fmla="*/ 15 w 44"/>
                <a:gd name="T87" fmla="*/ 177 h 212"/>
                <a:gd name="T88" fmla="*/ 17 w 44"/>
                <a:gd name="T89" fmla="*/ 169 h 212"/>
                <a:gd name="T90" fmla="*/ 21 w 44"/>
                <a:gd name="T91" fmla="*/ 158 h 212"/>
                <a:gd name="T92" fmla="*/ 21 w 44"/>
                <a:gd name="T93" fmla="*/ 152 h 212"/>
                <a:gd name="T94" fmla="*/ 19 w 44"/>
                <a:gd name="T95" fmla="*/ 140 h 212"/>
                <a:gd name="T96" fmla="*/ 23 w 44"/>
                <a:gd name="T97" fmla="*/ 117 h 212"/>
                <a:gd name="T98" fmla="*/ 26 w 44"/>
                <a:gd name="T99" fmla="*/ 102 h 212"/>
                <a:gd name="T100" fmla="*/ 29 w 44"/>
                <a:gd name="T101" fmla="*/ 85 h 212"/>
                <a:gd name="T102" fmla="*/ 27 w 44"/>
                <a:gd name="T103" fmla="*/ 73 h 212"/>
                <a:gd name="T104" fmla="*/ 30 w 44"/>
                <a:gd name="T105" fmla="*/ 62 h 212"/>
                <a:gd name="T106" fmla="*/ 34 w 44"/>
                <a:gd name="T107" fmla="*/ 54 h 212"/>
                <a:gd name="T108" fmla="*/ 36 w 44"/>
                <a:gd name="T109" fmla="*/ 44 h 212"/>
                <a:gd name="T110" fmla="*/ 40 w 44"/>
                <a:gd name="T111" fmla="*/ 35 h 212"/>
                <a:gd name="T112" fmla="*/ 40 w 44"/>
                <a:gd name="T113" fmla="*/ 2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 h="212">
                  <a:moveTo>
                    <a:pt x="40" y="28"/>
                  </a:moveTo>
                  <a:cubicBezTo>
                    <a:pt x="38" y="27"/>
                    <a:pt x="40" y="22"/>
                    <a:pt x="38" y="20"/>
                  </a:cubicBezTo>
                  <a:cubicBezTo>
                    <a:pt x="37" y="19"/>
                    <a:pt x="35" y="16"/>
                    <a:pt x="36" y="14"/>
                  </a:cubicBezTo>
                  <a:cubicBezTo>
                    <a:pt x="38" y="13"/>
                    <a:pt x="35" y="13"/>
                    <a:pt x="36" y="12"/>
                  </a:cubicBezTo>
                  <a:cubicBezTo>
                    <a:pt x="37" y="11"/>
                    <a:pt x="36" y="10"/>
                    <a:pt x="35" y="9"/>
                  </a:cubicBezTo>
                  <a:cubicBezTo>
                    <a:pt x="34" y="8"/>
                    <a:pt x="34" y="7"/>
                    <a:pt x="34" y="5"/>
                  </a:cubicBezTo>
                  <a:cubicBezTo>
                    <a:pt x="34" y="3"/>
                    <a:pt x="33" y="2"/>
                    <a:pt x="32" y="0"/>
                  </a:cubicBezTo>
                  <a:cubicBezTo>
                    <a:pt x="31" y="1"/>
                    <a:pt x="30" y="2"/>
                    <a:pt x="30" y="3"/>
                  </a:cubicBezTo>
                  <a:cubicBezTo>
                    <a:pt x="29" y="5"/>
                    <a:pt x="27" y="4"/>
                    <a:pt x="28" y="6"/>
                  </a:cubicBezTo>
                  <a:cubicBezTo>
                    <a:pt x="28" y="9"/>
                    <a:pt x="28" y="12"/>
                    <a:pt x="28" y="15"/>
                  </a:cubicBezTo>
                  <a:cubicBezTo>
                    <a:pt x="28" y="19"/>
                    <a:pt x="29" y="24"/>
                    <a:pt x="28" y="28"/>
                  </a:cubicBezTo>
                  <a:cubicBezTo>
                    <a:pt x="27" y="29"/>
                    <a:pt x="26" y="30"/>
                    <a:pt x="26" y="31"/>
                  </a:cubicBezTo>
                  <a:cubicBezTo>
                    <a:pt x="26" y="33"/>
                    <a:pt x="27" y="35"/>
                    <a:pt x="27" y="37"/>
                  </a:cubicBezTo>
                  <a:cubicBezTo>
                    <a:pt x="27" y="43"/>
                    <a:pt x="25" y="50"/>
                    <a:pt x="23" y="56"/>
                  </a:cubicBezTo>
                  <a:cubicBezTo>
                    <a:pt x="22" y="59"/>
                    <a:pt x="22" y="61"/>
                    <a:pt x="23" y="64"/>
                  </a:cubicBezTo>
                  <a:cubicBezTo>
                    <a:pt x="23" y="66"/>
                    <a:pt x="23" y="67"/>
                    <a:pt x="21" y="68"/>
                  </a:cubicBezTo>
                  <a:cubicBezTo>
                    <a:pt x="20" y="69"/>
                    <a:pt x="21" y="70"/>
                    <a:pt x="21" y="71"/>
                  </a:cubicBezTo>
                  <a:cubicBezTo>
                    <a:pt x="21" y="74"/>
                    <a:pt x="21" y="77"/>
                    <a:pt x="21" y="80"/>
                  </a:cubicBezTo>
                  <a:cubicBezTo>
                    <a:pt x="21" y="81"/>
                    <a:pt x="21" y="83"/>
                    <a:pt x="21" y="84"/>
                  </a:cubicBezTo>
                  <a:cubicBezTo>
                    <a:pt x="20" y="85"/>
                    <a:pt x="21" y="87"/>
                    <a:pt x="20" y="88"/>
                  </a:cubicBezTo>
                  <a:cubicBezTo>
                    <a:pt x="18" y="93"/>
                    <a:pt x="16" y="98"/>
                    <a:pt x="14" y="103"/>
                  </a:cubicBezTo>
                  <a:cubicBezTo>
                    <a:pt x="13" y="106"/>
                    <a:pt x="10" y="107"/>
                    <a:pt x="11" y="110"/>
                  </a:cubicBezTo>
                  <a:cubicBezTo>
                    <a:pt x="12" y="113"/>
                    <a:pt x="14" y="118"/>
                    <a:pt x="12" y="122"/>
                  </a:cubicBezTo>
                  <a:cubicBezTo>
                    <a:pt x="10" y="124"/>
                    <a:pt x="8" y="129"/>
                    <a:pt x="10" y="132"/>
                  </a:cubicBezTo>
                  <a:cubicBezTo>
                    <a:pt x="11" y="134"/>
                    <a:pt x="12" y="134"/>
                    <a:pt x="13" y="133"/>
                  </a:cubicBezTo>
                  <a:cubicBezTo>
                    <a:pt x="14" y="132"/>
                    <a:pt x="18" y="132"/>
                    <a:pt x="17" y="133"/>
                  </a:cubicBezTo>
                  <a:cubicBezTo>
                    <a:pt x="17" y="133"/>
                    <a:pt x="16" y="133"/>
                    <a:pt x="15" y="134"/>
                  </a:cubicBezTo>
                  <a:cubicBezTo>
                    <a:pt x="15" y="135"/>
                    <a:pt x="15" y="135"/>
                    <a:pt x="16" y="136"/>
                  </a:cubicBezTo>
                  <a:cubicBezTo>
                    <a:pt x="16" y="136"/>
                    <a:pt x="15" y="137"/>
                    <a:pt x="15" y="137"/>
                  </a:cubicBezTo>
                  <a:cubicBezTo>
                    <a:pt x="14" y="139"/>
                    <a:pt x="13" y="143"/>
                    <a:pt x="14" y="145"/>
                  </a:cubicBezTo>
                  <a:cubicBezTo>
                    <a:pt x="14" y="146"/>
                    <a:pt x="14" y="146"/>
                    <a:pt x="13" y="148"/>
                  </a:cubicBezTo>
                  <a:cubicBezTo>
                    <a:pt x="12" y="149"/>
                    <a:pt x="14" y="149"/>
                    <a:pt x="15" y="150"/>
                  </a:cubicBezTo>
                  <a:cubicBezTo>
                    <a:pt x="15" y="150"/>
                    <a:pt x="15" y="150"/>
                    <a:pt x="14" y="151"/>
                  </a:cubicBezTo>
                  <a:cubicBezTo>
                    <a:pt x="13" y="151"/>
                    <a:pt x="11" y="152"/>
                    <a:pt x="13" y="152"/>
                  </a:cubicBezTo>
                  <a:cubicBezTo>
                    <a:pt x="12" y="153"/>
                    <a:pt x="13" y="156"/>
                    <a:pt x="14" y="156"/>
                  </a:cubicBezTo>
                  <a:cubicBezTo>
                    <a:pt x="13" y="156"/>
                    <a:pt x="10" y="155"/>
                    <a:pt x="11" y="158"/>
                  </a:cubicBezTo>
                  <a:cubicBezTo>
                    <a:pt x="11" y="158"/>
                    <a:pt x="12" y="163"/>
                    <a:pt x="10" y="162"/>
                  </a:cubicBezTo>
                  <a:cubicBezTo>
                    <a:pt x="10" y="162"/>
                    <a:pt x="8" y="160"/>
                    <a:pt x="8" y="159"/>
                  </a:cubicBezTo>
                  <a:cubicBezTo>
                    <a:pt x="6" y="158"/>
                    <a:pt x="7" y="157"/>
                    <a:pt x="5" y="158"/>
                  </a:cubicBezTo>
                  <a:cubicBezTo>
                    <a:pt x="5" y="158"/>
                    <a:pt x="4" y="159"/>
                    <a:pt x="4" y="159"/>
                  </a:cubicBezTo>
                  <a:cubicBezTo>
                    <a:pt x="4" y="160"/>
                    <a:pt x="5" y="160"/>
                    <a:pt x="4" y="161"/>
                  </a:cubicBezTo>
                  <a:cubicBezTo>
                    <a:pt x="4" y="162"/>
                    <a:pt x="0" y="162"/>
                    <a:pt x="0" y="164"/>
                  </a:cubicBezTo>
                  <a:cubicBezTo>
                    <a:pt x="0" y="164"/>
                    <a:pt x="1" y="165"/>
                    <a:pt x="2" y="165"/>
                  </a:cubicBezTo>
                  <a:cubicBezTo>
                    <a:pt x="2" y="165"/>
                    <a:pt x="1" y="164"/>
                    <a:pt x="2" y="163"/>
                  </a:cubicBezTo>
                  <a:cubicBezTo>
                    <a:pt x="2" y="163"/>
                    <a:pt x="5" y="165"/>
                    <a:pt x="7" y="164"/>
                  </a:cubicBezTo>
                  <a:cubicBezTo>
                    <a:pt x="11" y="163"/>
                    <a:pt x="5" y="170"/>
                    <a:pt x="7" y="171"/>
                  </a:cubicBezTo>
                  <a:cubicBezTo>
                    <a:pt x="8" y="171"/>
                    <a:pt x="10" y="170"/>
                    <a:pt x="11" y="171"/>
                  </a:cubicBezTo>
                  <a:cubicBezTo>
                    <a:pt x="12" y="171"/>
                    <a:pt x="12" y="174"/>
                    <a:pt x="11" y="173"/>
                  </a:cubicBezTo>
                  <a:cubicBezTo>
                    <a:pt x="11" y="173"/>
                    <a:pt x="8" y="171"/>
                    <a:pt x="8" y="172"/>
                  </a:cubicBezTo>
                  <a:cubicBezTo>
                    <a:pt x="7" y="173"/>
                    <a:pt x="6" y="173"/>
                    <a:pt x="7" y="174"/>
                  </a:cubicBezTo>
                  <a:cubicBezTo>
                    <a:pt x="7" y="174"/>
                    <a:pt x="9" y="176"/>
                    <a:pt x="8" y="176"/>
                  </a:cubicBezTo>
                  <a:cubicBezTo>
                    <a:pt x="7" y="176"/>
                    <a:pt x="7" y="179"/>
                    <a:pt x="7" y="179"/>
                  </a:cubicBezTo>
                  <a:cubicBezTo>
                    <a:pt x="6" y="182"/>
                    <a:pt x="9" y="178"/>
                    <a:pt x="9" y="178"/>
                  </a:cubicBezTo>
                  <a:cubicBezTo>
                    <a:pt x="9" y="178"/>
                    <a:pt x="8" y="183"/>
                    <a:pt x="9" y="182"/>
                  </a:cubicBezTo>
                  <a:cubicBezTo>
                    <a:pt x="9" y="182"/>
                    <a:pt x="8" y="182"/>
                    <a:pt x="8" y="183"/>
                  </a:cubicBezTo>
                  <a:cubicBezTo>
                    <a:pt x="7" y="184"/>
                    <a:pt x="8" y="184"/>
                    <a:pt x="9" y="185"/>
                  </a:cubicBezTo>
                  <a:cubicBezTo>
                    <a:pt x="9" y="185"/>
                    <a:pt x="7" y="186"/>
                    <a:pt x="7" y="186"/>
                  </a:cubicBezTo>
                  <a:cubicBezTo>
                    <a:pt x="6" y="186"/>
                    <a:pt x="7" y="186"/>
                    <a:pt x="7" y="187"/>
                  </a:cubicBezTo>
                  <a:cubicBezTo>
                    <a:pt x="6" y="189"/>
                    <a:pt x="10" y="189"/>
                    <a:pt x="10" y="188"/>
                  </a:cubicBezTo>
                  <a:cubicBezTo>
                    <a:pt x="10" y="189"/>
                    <a:pt x="9" y="189"/>
                    <a:pt x="10" y="190"/>
                  </a:cubicBezTo>
                  <a:cubicBezTo>
                    <a:pt x="10" y="190"/>
                    <a:pt x="10" y="190"/>
                    <a:pt x="10" y="190"/>
                  </a:cubicBezTo>
                  <a:cubicBezTo>
                    <a:pt x="10" y="191"/>
                    <a:pt x="8" y="192"/>
                    <a:pt x="8" y="193"/>
                  </a:cubicBezTo>
                  <a:cubicBezTo>
                    <a:pt x="7" y="195"/>
                    <a:pt x="10" y="192"/>
                    <a:pt x="11" y="192"/>
                  </a:cubicBezTo>
                  <a:cubicBezTo>
                    <a:pt x="10" y="193"/>
                    <a:pt x="11" y="194"/>
                    <a:pt x="11" y="194"/>
                  </a:cubicBezTo>
                  <a:cubicBezTo>
                    <a:pt x="11" y="195"/>
                    <a:pt x="8" y="196"/>
                    <a:pt x="8" y="196"/>
                  </a:cubicBezTo>
                  <a:cubicBezTo>
                    <a:pt x="10" y="197"/>
                    <a:pt x="10" y="196"/>
                    <a:pt x="11" y="198"/>
                  </a:cubicBezTo>
                  <a:cubicBezTo>
                    <a:pt x="12" y="200"/>
                    <a:pt x="14" y="195"/>
                    <a:pt x="13" y="195"/>
                  </a:cubicBezTo>
                  <a:cubicBezTo>
                    <a:pt x="14" y="195"/>
                    <a:pt x="14" y="196"/>
                    <a:pt x="15" y="197"/>
                  </a:cubicBezTo>
                  <a:cubicBezTo>
                    <a:pt x="15" y="197"/>
                    <a:pt x="15" y="195"/>
                    <a:pt x="15" y="195"/>
                  </a:cubicBezTo>
                  <a:cubicBezTo>
                    <a:pt x="15" y="195"/>
                    <a:pt x="15" y="197"/>
                    <a:pt x="15" y="197"/>
                  </a:cubicBezTo>
                  <a:cubicBezTo>
                    <a:pt x="16" y="196"/>
                    <a:pt x="16" y="195"/>
                    <a:pt x="16" y="196"/>
                  </a:cubicBezTo>
                  <a:cubicBezTo>
                    <a:pt x="17" y="196"/>
                    <a:pt x="16" y="198"/>
                    <a:pt x="16" y="198"/>
                  </a:cubicBezTo>
                  <a:cubicBezTo>
                    <a:pt x="15" y="199"/>
                    <a:pt x="17" y="199"/>
                    <a:pt x="16" y="200"/>
                  </a:cubicBezTo>
                  <a:cubicBezTo>
                    <a:pt x="15" y="202"/>
                    <a:pt x="17" y="201"/>
                    <a:pt x="18" y="202"/>
                  </a:cubicBezTo>
                  <a:cubicBezTo>
                    <a:pt x="21" y="202"/>
                    <a:pt x="24" y="204"/>
                    <a:pt x="21" y="206"/>
                  </a:cubicBezTo>
                  <a:cubicBezTo>
                    <a:pt x="20" y="207"/>
                    <a:pt x="17" y="206"/>
                    <a:pt x="16" y="207"/>
                  </a:cubicBezTo>
                  <a:cubicBezTo>
                    <a:pt x="15" y="209"/>
                    <a:pt x="18" y="208"/>
                    <a:pt x="19" y="209"/>
                  </a:cubicBezTo>
                  <a:cubicBezTo>
                    <a:pt x="18" y="209"/>
                    <a:pt x="18" y="209"/>
                    <a:pt x="18" y="209"/>
                  </a:cubicBezTo>
                  <a:cubicBezTo>
                    <a:pt x="18" y="209"/>
                    <a:pt x="22" y="212"/>
                    <a:pt x="24" y="210"/>
                  </a:cubicBezTo>
                  <a:cubicBezTo>
                    <a:pt x="25" y="208"/>
                    <a:pt x="23" y="206"/>
                    <a:pt x="25" y="204"/>
                  </a:cubicBezTo>
                  <a:cubicBezTo>
                    <a:pt x="26" y="202"/>
                    <a:pt x="29" y="202"/>
                    <a:pt x="30" y="202"/>
                  </a:cubicBezTo>
                  <a:cubicBezTo>
                    <a:pt x="35" y="199"/>
                    <a:pt x="28" y="199"/>
                    <a:pt x="26" y="199"/>
                  </a:cubicBezTo>
                  <a:cubicBezTo>
                    <a:pt x="24" y="199"/>
                    <a:pt x="21" y="199"/>
                    <a:pt x="19" y="198"/>
                  </a:cubicBezTo>
                  <a:cubicBezTo>
                    <a:pt x="17" y="196"/>
                    <a:pt x="17" y="196"/>
                    <a:pt x="17" y="192"/>
                  </a:cubicBezTo>
                  <a:cubicBezTo>
                    <a:pt x="17" y="188"/>
                    <a:pt x="16" y="191"/>
                    <a:pt x="13" y="189"/>
                  </a:cubicBezTo>
                  <a:cubicBezTo>
                    <a:pt x="12" y="189"/>
                    <a:pt x="12" y="186"/>
                    <a:pt x="12" y="185"/>
                  </a:cubicBezTo>
                  <a:cubicBezTo>
                    <a:pt x="11" y="183"/>
                    <a:pt x="11" y="180"/>
                    <a:pt x="13" y="179"/>
                  </a:cubicBezTo>
                  <a:cubicBezTo>
                    <a:pt x="14" y="178"/>
                    <a:pt x="14" y="178"/>
                    <a:pt x="15" y="177"/>
                  </a:cubicBezTo>
                  <a:cubicBezTo>
                    <a:pt x="15" y="176"/>
                    <a:pt x="16" y="175"/>
                    <a:pt x="17" y="175"/>
                  </a:cubicBezTo>
                  <a:cubicBezTo>
                    <a:pt x="18" y="174"/>
                    <a:pt x="16" y="171"/>
                    <a:pt x="17" y="169"/>
                  </a:cubicBezTo>
                  <a:cubicBezTo>
                    <a:pt x="17" y="168"/>
                    <a:pt x="19" y="167"/>
                    <a:pt x="20" y="165"/>
                  </a:cubicBezTo>
                  <a:cubicBezTo>
                    <a:pt x="20" y="163"/>
                    <a:pt x="20" y="160"/>
                    <a:pt x="21" y="158"/>
                  </a:cubicBezTo>
                  <a:cubicBezTo>
                    <a:pt x="21" y="156"/>
                    <a:pt x="23" y="156"/>
                    <a:pt x="21" y="154"/>
                  </a:cubicBezTo>
                  <a:cubicBezTo>
                    <a:pt x="20" y="153"/>
                    <a:pt x="17" y="153"/>
                    <a:pt x="21" y="152"/>
                  </a:cubicBezTo>
                  <a:cubicBezTo>
                    <a:pt x="26" y="151"/>
                    <a:pt x="20" y="151"/>
                    <a:pt x="19" y="149"/>
                  </a:cubicBezTo>
                  <a:cubicBezTo>
                    <a:pt x="19" y="146"/>
                    <a:pt x="19" y="142"/>
                    <a:pt x="19" y="140"/>
                  </a:cubicBezTo>
                  <a:cubicBezTo>
                    <a:pt x="19" y="136"/>
                    <a:pt x="19" y="131"/>
                    <a:pt x="19" y="127"/>
                  </a:cubicBezTo>
                  <a:cubicBezTo>
                    <a:pt x="20" y="124"/>
                    <a:pt x="21" y="119"/>
                    <a:pt x="23" y="117"/>
                  </a:cubicBezTo>
                  <a:cubicBezTo>
                    <a:pt x="26" y="114"/>
                    <a:pt x="23" y="109"/>
                    <a:pt x="23" y="106"/>
                  </a:cubicBezTo>
                  <a:cubicBezTo>
                    <a:pt x="23" y="104"/>
                    <a:pt x="24" y="103"/>
                    <a:pt x="26" y="102"/>
                  </a:cubicBezTo>
                  <a:cubicBezTo>
                    <a:pt x="28" y="100"/>
                    <a:pt x="27" y="99"/>
                    <a:pt x="27" y="96"/>
                  </a:cubicBezTo>
                  <a:cubicBezTo>
                    <a:pt x="27" y="92"/>
                    <a:pt x="30" y="89"/>
                    <a:pt x="29" y="85"/>
                  </a:cubicBezTo>
                  <a:cubicBezTo>
                    <a:pt x="29" y="82"/>
                    <a:pt x="28" y="79"/>
                    <a:pt x="27" y="76"/>
                  </a:cubicBezTo>
                  <a:cubicBezTo>
                    <a:pt x="27" y="75"/>
                    <a:pt x="26" y="74"/>
                    <a:pt x="27" y="73"/>
                  </a:cubicBezTo>
                  <a:cubicBezTo>
                    <a:pt x="28" y="72"/>
                    <a:pt x="29" y="68"/>
                    <a:pt x="29" y="67"/>
                  </a:cubicBezTo>
                  <a:cubicBezTo>
                    <a:pt x="29" y="66"/>
                    <a:pt x="28" y="64"/>
                    <a:pt x="30" y="62"/>
                  </a:cubicBezTo>
                  <a:cubicBezTo>
                    <a:pt x="31" y="61"/>
                    <a:pt x="30" y="59"/>
                    <a:pt x="31" y="58"/>
                  </a:cubicBezTo>
                  <a:cubicBezTo>
                    <a:pt x="31" y="56"/>
                    <a:pt x="33" y="55"/>
                    <a:pt x="34" y="54"/>
                  </a:cubicBezTo>
                  <a:cubicBezTo>
                    <a:pt x="34" y="53"/>
                    <a:pt x="37" y="50"/>
                    <a:pt x="37" y="49"/>
                  </a:cubicBezTo>
                  <a:cubicBezTo>
                    <a:pt x="37" y="48"/>
                    <a:pt x="36" y="46"/>
                    <a:pt x="36" y="44"/>
                  </a:cubicBezTo>
                  <a:cubicBezTo>
                    <a:pt x="36" y="42"/>
                    <a:pt x="36" y="41"/>
                    <a:pt x="36" y="39"/>
                  </a:cubicBezTo>
                  <a:cubicBezTo>
                    <a:pt x="36" y="36"/>
                    <a:pt x="37" y="36"/>
                    <a:pt x="40" y="35"/>
                  </a:cubicBezTo>
                  <a:cubicBezTo>
                    <a:pt x="44" y="34"/>
                    <a:pt x="44" y="32"/>
                    <a:pt x="44" y="28"/>
                  </a:cubicBezTo>
                  <a:cubicBezTo>
                    <a:pt x="43" y="29"/>
                    <a:pt x="41" y="29"/>
                    <a:pt x="40" y="28"/>
                  </a:cubicBezTo>
                  <a:cubicBezTo>
                    <a:pt x="40" y="28"/>
                    <a:pt x="40" y="29"/>
                    <a:pt x="40" y="28"/>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16" name="Freeform 626"/>
            <p:cNvSpPr/>
            <p:nvPr/>
          </p:nvSpPr>
          <p:spPr bwMode="auto">
            <a:xfrm>
              <a:off x="4219028" y="4742709"/>
              <a:ext cx="299441" cy="326519"/>
            </a:xfrm>
            <a:custGeom>
              <a:avLst/>
              <a:gdLst>
                <a:gd name="T0" fmla="*/ 61 w 64"/>
                <a:gd name="T1" fmla="*/ 42 h 70"/>
                <a:gd name="T2" fmla="*/ 58 w 64"/>
                <a:gd name="T3" fmla="*/ 35 h 70"/>
                <a:gd name="T4" fmla="*/ 50 w 64"/>
                <a:gd name="T5" fmla="*/ 35 h 70"/>
                <a:gd name="T6" fmla="*/ 49 w 64"/>
                <a:gd name="T7" fmla="*/ 33 h 70"/>
                <a:gd name="T8" fmla="*/ 47 w 64"/>
                <a:gd name="T9" fmla="*/ 30 h 70"/>
                <a:gd name="T10" fmla="*/ 48 w 64"/>
                <a:gd name="T11" fmla="*/ 28 h 70"/>
                <a:gd name="T12" fmla="*/ 47 w 64"/>
                <a:gd name="T13" fmla="*/ 26 h 70"/>
                <a:gd name="T14" fmla="*/ 47 w 64"/>
                <a:gd name="T15" fmla="*/ 23 h 70"/>
                <a:gd name="T16" fmla="*/ 41 w 64"/>
                <a:gd name="T17" fmla="*/ 21 h 70"/>
                <a:gd name="T18" fmla="*/ 37 w 64"/>
                <a:gd name="T19" fmla="*/ 18 h 70"/>
                <a:gd name="T20" fmla="*/ 33 w 64"/>
                <a:gd name="T21" fmla="*/ 16 h 70"/>
                <a:gd name="T22" fmla="*/ 29 w 64"/>
                <a:gd name="T23" fmla="*/ 16 h 70"/>
                <a:gd name="T24" fmla="*/ 23 w 64"/>
                <a:gd name="T25" fmla="*/ 9 h 70"/>
                <a:gd name="T26" fmla="*/ 23 w 64"/>
                <a:gd name="T27" fmla="*/ 6 h 70"/>
                <a:gd name="T28" fmla="*/ 23 w 64"/>
                <a:gd name="T29" fmla="*/ 4 h 70"/>
                <a:gd name="T30" fmla="*/ 18 w 64"/>
                <a:gd name="T31" fmla="*/ 3 h 70"/>
                <a:gd name="T32" fmla="*/ 10 w 64"/>
                <a:gd name="T33" fmla="*/ 6 h 70"/>
                <a:gd name="T34" fmla="*/ 7 w 64"/>
                <a:gd name="T35" fmla="*/ 9 h 70"/>
                <a:gd name="T36" fmla="*/ 2 w 64"/>
                <a:gd name="T37" fmla="*/ 8 h 70"/>
                <a:gd name="T38" fmla="*/ 6 w 64"/>
                <a:gd name="T39" fmla="*/ 16 h 70"/>
                <a:gd name="T40" fmla="*/ 5 w 64"/>
                <a:gd name="T41" fmla="*/ 23 h 70"/>
                <a:gd name="T42" fmla="*/ 4 w 64"/>
                <a:gd name="T43" fmla="*/ 27 h 70"/>
                <a:gd name="T44" fmla="*/ 3 w 64"/>
                <a:gd name="T45" fmla="*/ 31 h 70"/>
                <a:gd name="T46" fmla="*/ 5 w 64"/>
                <a:gd name="T47" fmla="*/ 35 h 70"/>
                <a:gd name="T48" fmla="*/ 3 w 64"/>
                <a:gd name="T49" fmla="*/ 38 h 70"/>
                <a:gd name="T50" fmla="*/ 4 w 64"/>
                <a:gd name="T51" fmla="*/ 46 h 70"/>
                <a:gd name="T52" fmla="*/ 4 w 64"/>
                <a:gd name="T53" fmla="*/ 49 h 70"/>
                <a:gd name="T54" fmla="*/ 7 w 64"/>
                <a:gd name="T55" fmla="*/ 52 h 70"/>
                <a:gd name="T56" fmla="*/ 7 w 64"/>
                <a:gd name="T57" fmla="*/ 54 h 70"/>
                <a:gd name="T58" fmla="*/ 6 w 64"/>
                <a:gd name="T59" fmla="*/ 56 h 70"/>
                <a:gd name="T60" fmla="*/ 9 w 64"/>
                <a:gd name="T61" fmla="*/ 63 h 70"/>
                <a:gd name="T62" fmla="*/ 13 w 64"/>
                <a:gd name="T63" fmla="*/ 69 h 70"/>
                <a:gd name="T64" fmla="*/ 14 w 64"/>
                <a:gd name="T65" fmla="*/ 67 h 70"/>
                <a:gd name="T66" fmla="*/ 17 w 64"/>
                <a:gd name="T67" fmla="*/ 65 h 70"/>
                <a:gd name="T68" fmla="*/ 20 w 64"/>
                <a:gd name="T69" fmla="*/ 65 h 70"/>
                <a:gd name="T70" fmla="*/ 25 w 64"/>
                <a:gd name="T71" fmla="*/ 65 h 70"/>
                <a:gd name="T72" fmla="*/ 28 w 64"/>
                <a:gd name="T73" fmla="*/ 68 h 70"/>
                <a:gd name="T74" fmla="*/ 31 w 64"/>
                <a:gd name="T75" fmla="*/ 65 h 70"/>
                <a:gd name="T76" fmla="*/ 37 w 64"/>
                <a:gd name="T77" fmla="*/ 64 h 70"/>
                <a:gd name="T78" fmla="*/ 44 w 64"/>
                <a:gd name="T79" fmla="*/ 52 h 70"/>
                <a:gd name="T80" fmla="*/ 52 w 64"/>
                <a:gd name="T81" fmla="*/ 51 h 70"/>
                <a:gd name="T82" fmla="*/ 59 w 64"/>
                <a:gd name="T83" fmla="*/ 54 h 70"/>
                <a:gd name="T84" fmla="*/ 61 w 64"/>
                <a:gd name="T85" fmla="*/ 42 h 70"/>
                <a:gd name="T86" fmla="*/ 61 w 64"/>
                <a:gd name="T87" fmla="*/ 4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 h="70">
                  <a:moveTo>
                    <a:pt x="61" y="42"/>
                  </a:moveTo>
                  <a:cubicBezTo>
                    <a:pt x="57" y="40"/>
                    <a:pt x="58" y="39"/>
                    <a:pt x="58" y="35"/>
                  </a:cubicBezTo>
                  <a:cubicBezTo>
                    <a:pt x="55" y="35"/>
                    <a:pt x="52" y="35"/>
                    <a:pt x="50" y="35"/>
                  </a:cubicBezTo>
                  <a:cubicBezTo>
                    <a:pt x="48" y="35"/>
                    <a:pt x="49" y="34"/>
                    <a:pt x="49" y="33"/>
                  </a:cubicBezTo>
                  <a:cubicBezTo>
                    <a:pt x="49" y="32"/>
                    <a:pt x="48" y="30"/>
                    <a:pt x="47" y="30"/>
                  </a:cubicBezTo>
                  <a:cubicBezTo>
                    <a:pt x="47" y="29"/>
                    <a:pt x="48" y="29"/>
                    <a:pt x="48" y="28"/>
                  </a:cubicBezTo>
                  <a:cubicBezTo>
                    <a:pt x="49" y="27"/>
                    <a:pt x="48" y="26"/>
                    <a:pt x="47" y="26"/>
                  </a:cubicBezTo>
                  <a:cubicBezTo>
                    <a:pt x="47" y="25"/>
                    <a:pt x="48" y="24"/>
                    <a:pt x="47" y="23"/>
                  </a:cubicBezTo>
                  <a:cubicBezTo>
                    <a:pt x="45" y="21"/>
                    <a:pt x="43" y="21"/>
                    <a:pt x="41" y="21"/>
                  </a:cubicBezTo>
                  <a:cubicBezTo>
                    <a:pt x="40" y="21"/>
                    <a:pt x="38" y="19"/>
                    <a:pt x="37" y="18"/>
                  </a:cubicBezTo>
                  <a:cubicBezTo>
                    <a:pt x="35" y="18"/>
                    <a:pt x="34" y="16"/>
                    <a:pt x="33" y="16"/>
                  </a:cubicBezTo>
                  <a:cubicBezTo>
                    <a:pt x="31" y="16"/>
                    <a:pt x="30" y="16"/>
                    <a:pt x="29" y="16"/>
                  </a:cubicBezTo>
                  <a:cubicBezTo>
                    <a:pt x="27" y="16"/>
                    <a:pt x="23" y="11"/>
                    <a:pt x="23" y="9"/>
                  </a:cubicBezTo>
                  <a:cubicBezTo>
                    <a:pt x="23" y="8"/>
                    <a:pt x="23" y="7"/>
                    <a:pt x="23" y="6"/>
                  </a:cubicBezTo>
                  <a:cubicBezTo>
                    <a:pt x="23" y="5"/>
                    <a:pt x="23" y="5"/>
                    <a:pt x="23" y="4"/>
                  </a:cubicBezTo>
                  <a:cubicBezTo>
                    <a:pt x="23" y="0"/>
                    <a:pt x="21" y="2"/>
                    <a:pt x="18" y="3"/>
                  </a:cubicBezTo>
                  <a:cubicBezTo>
                    <a:pt x="15" y="3"/>
                    <a:pt x="13" y="6"/>
                    <a:pt x="10" y="6"/>
                  </a:cubicBezTo>
                  <a:cubicBezTo>
                    <a:pt x="8" y="6"/>
                    <a:pt x="8" y="8"/>
                    <a:pt x="7" y="9"/>
                  </a:cubicBezTo>
                  <a:cubicBezTo>
                    <a:pt x="6" y="9"/>
                    <a:pt x="3" y="8"/>
                    <a:pt x="2" y="8"/>
                  </a:cubicBezTo>
                  <a:cubicBezTo>
                    <a:pt x="4" y="9"/>
                    <a:pt x="5" y="14"/>
                    <a:pt x="6" y="16"/>
                  </a:cubicBezTo>
                  <a:cubicBezTo>
                    <a:pt x="4" y="17"/>
                    <a:pt x="5" y="21"/>
                    <a:pt x="5" y="23"/>
                  </a:cubicBezTo>
                  <a:cubicBezTo>
                    <a:pt x="5" y="25"/>
                    <a:pt x="5" y="26"/>
                    <a:pt x="4" y="27"/>
                  </a:cubicBezTo>
                  <a:cubicBezTo>
                    <a:pt x="3" y="28"/>
                    <a:pt x="3" y="30"/>
                    <a:pt x="3" y="31"/>
                  </a:cubicBezTo>
                  <a:cubicBezTo>
                    <a:pt x="2" y="33"/>
                    <a:pt x="5" y="33"/>
                    <a:pt x="5" y="35"/>
                  </a:cubicBezTo>
                  <a:cubicBezTo>
                    <a:pt x="5" y="36"/>
                    <a:pt x="3" y="37"/>
                    <a:pt x="3" y="38"/>
                  </a:cubicBezTo>
                  <a:cubicBezTo>
                    <a:pt x="0" y="41"/>
                    <a:pt x="4" y="42"/>
                    <a:pt x="4" y="46"/>
                  </a:cubicBezTo>
                  <a:cubicBezTo>
                    <a:pt x="4" y="47"/>
                    <a:pt x="4" y="48"/>
                    <a:pt x="4" y="49"/>
                  </a:cubicBezTo>
                  <a:cubicBezTo>
                    <a:pt x="5" y="50"/>
                    <a:pt x="6" y="51"/>
                    <a:pt x="7" y="52"/>
                  </a:cubicBezTo>
                  <a:cubicBezTo>
                    <a:pt x="7" y="53"/>
                    <a:pt x="5" y="53"/>
                    <a:pt x="7" y="54"/>
                  </a:cubicBezTo>
                  <a:cubicBezTo>
                    <a:pt x="7" y="54"/>
                    <a:pt x="6" y="56"/>
                    <a:pt x="6" y="56"/>
                  </a:cubicBezTo>
                  <a:cubicBezTo>
                    <a:pt x="6" y="59"/>
                    <a:pt x="9" y="61"/>
                    <a:pt x="9" y="63"/>
                  </a:cubicBezTo>
                  <a:cubicBezTo>
                    <a:pt x="10" y="66"/>
                    <a:pt x="8" y="69"/>
                    <a:pt x="13" y="69"/>
                  </a:cubicBezTo>
                  <a:cubicBezTo>
                    <a:pt x="14" y="70"/>
                    <a:pt x="14" y="68"/>
                    <a:pt x="14" y="67"/>
                  </a:cubicBezTo>
                  <a:cubicBezTo>
                    <a:pt x="14" y="66"/>
                    <a:pt x="16" y="65"/>
                    <a:pt x="17" y="65"/>
                  </a:cubicBezTo>
                  <a:cubicBezTo>
                    <a:pt x="18" y="64"/>
                    <a:pt x="19" y="63"/>
                    <a:pt x="20" y="65"/>
                  </a:cubicBezTo>
                  <a:cubicBezTo>
                    <a:pt x="22" y="66"/>
                    <a:pt x="24" y="65"/>
                    <a:pt x="25" y="65"/>
                  </a:cubicBezTo>
                  <a:cubicBezTo>
                    <a:pt x="27" y="65"/>
                    <a:pt x="27" y="68"/>
                    <a:pt x="28" y="68"/>
                  </a:cubicBezTo>
                  <a:cubicBezTo>
                    <a:pt x="29" y="68"/>
                    <a:pt x="30" y="66"/>
                    <a:pt x="31" y="65"/>
                  </a:cubicBezTo>
                  <a:cubicBezTo>
                    <a:pt x="32" y="63"/>
                    <a:pt x="36" y="66"/>
                    <a:pt x="37" y="64"/>
                  </a:cubicBezTo>
                  <a:cubicBezTo>
                    <a:pt x="39" y="59"/>
                    <a:pt x="38" y="54"/>
                    <a:pt x="44" y="52"/>
                  </a:cubicBezTo>
                  <a:cubicBezTo>
                    <a:pt x="46" y="51"/>
                    <a:pt x="49" y="51"/>
                    <a:pt x="52" y="51"/>
                  </a:cubicBezTo>
                  <a:cubicBezTo>
                    <a:pt x="55" y="51"/>
                    <a:pt x="57" y="52"/>
                    <a:pt x="59" y="54"/>
                  </a:cubicBezTo>
                  <a:cubicBezTo>
                    <a:pt x="60" y="51"/>
                    <a:pt x="64" y="43"/>
                    <a:pt x="61" y="42"/>
                  </a:cubicBezTo>
                  <a:cubicBezTo>
                    <a:pt x="60" y="41"/>
                    <a:pt x="62" y="42"/>
                    <a:pt x="61" y="42"/>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17" name="Freeform 627"/>
            <p:cNvSpPr/>
            <p:nvPr/>
          </p:nvSpPr>
          <p:spPr bwMode="auto">
            <a:xfrm>
              <a:off x="4387863" y="4975254"/>
              <a:ext cx="210246" cy="207061"/>
            </a:xfrm>
            <a:custGeom>
              <a:avLst/>
              <a:gdLst>
                <a:gd name="T0" fmla="*/ 40 w 45"/>
                <a:gd name="T1" fmla="*/ 24 h 44"/>
                <a:gd name="T2" fmla="*/ 36 w 45"/>
                <a:gd name="T3" fmla="*/ 24 h 44"/>
                <a:gd name="T4" fmla="*/ 36 w 45"/>
                <a:gd name="T5" fmla="*/ 20 h 44"/>
                <a:gd name="T6" fmla="*/ 34 w 45"/>
                <a:gd name="T7" fmla="*/ 17 h 44"/>
                <a:gd name="T8" fmla="*/ 29 w 45"/>
                <a:gd name="T9" fmla="*/ 16 h 44"/>
                <a:gd name="T10" fmla="*/ 25 w 45"/>
                <a:gd name="T11" fmla="*/ 15 h 44"/>
                <a:gd name="T12" fmla="*/ 25 w 45"/>
                <a:gd name="T13" fmla="*/ 12 h 44"/>
                <a:gd name="T14" fmla="*/ 24 w 45"/>
                <a:gd name="T15" fmla="*/ 7 h 44"/>
                <a:gd name="T16" fmla="*/ 21 w 45"/>
                <a:gd name="T17" fmla="*/ 3 h 44"/>
                <a:gd name="T18" fmla="*/ 14 w 45"/>
                <a:gd name="T19" fmla="*/ 1 h 44"/>
                <a:gd name="T20" fmla="*/ 5 w 45"/>
                <a:gd name="T21" fmla="*/ 3 h 44"/>
                <a:gd name="T22" fmla="*/ 2 w 45"/>
                <a:gd name="T23" fmla="*/ 11 h 44"/>
                <a:gd name="T24" fmla="*/ 1 w 45"/>
                <a:gd name="T25" fmla="*/ 14 h 44"/>
                <a:gd name="T26" fmla="*/ 2 w 45"/>
                <a:gd name="T27" fmla="*/ 17 h 44"/>
                <a:gd name="T28" fmla="*/ 9 w 45"/>
                <a:gd name="T29" fmla="*/ 24 h 44"/>
                <a:gd name="T30" fmla="*/ 13 w 45"/>
                <a:gd name="T31" fmla="*/ 25 h 44"/>
                <a:gd name="T32" fmla="*/ 17 w 45"/>
                <a:gd name="T33" fmla="*/ 27 h 44"/>
                <a:gd name="T34" fmla="*/ 25 w 45"/>
                <a:gd name="T35" fmla="*/ 35 h 44"/>
                <a:gd name="T36" fmla="*/ 22 w 45"/>
                <a:gd name="T37" fmla="*/ 39 h 44"/>
                <a:gd name="T38" fmla="*/ 20 w 45"/>
                <a:gd name="T39" fmla="*/ 42 h 44"/>
                <a:gd name="T40" fmla="*/ 28 w 45"/>
                <a:gd name="T41" fmla="*/ 44 h 44"/>
                <a:gd name="T42" fmla="*/ 32 w 45"/>
                <a:gd name="T43" fmla="*/ 43 h 44"/>
                <a:gd name="T44" fmla="*/ 37 w 45"/>
                <a:gd name="T45" fmla="*/ 42 h 44"/>
                <a:gd name="T46" fmla="*/ 40 w 45"/>
                <a:gd name="T47" fmla="*/ 39 h 44"/>
                <a:gd name="T48" fmla="*/ 41 w 45"/>
                <a:gd name="T49" fmla="*/ 34 h 44"/>
                <a:gd name="T50" fmla="*/ 40 w 45"/>
                <a:gd name="T51" fmla="*/ 24 h 44"/>
                <a:gd name="T52" fmla="*/ 40 w 45"/>
                <a:gd name="T53"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44">
                  <a:moveTo>
                    <a:pt x="40" y="24"/>
                  </a:moveTo>
                  <a:cubicBezTo>
                    <a:pt x="39" y="25"/>
                    <a:pt x="37" y="26"/>
                    <a:pt x="36" y="24"/>
                  </a:cubicBezTo>
                  <a:cubicBezTo>
                    <a:pt x="35" y="23"/>
                    <a:pt x="37" y="22"/>
                    <a:pt x="36" y="20"/>
                  </a:cubicBezTo>
                  <a:cubicBezTo>
                    <a:pt x="35" y="19"/>
                    <a:pt x="35" y="18"/>
                    <a:pt x="34" y="17"/>
                  </a:cubicBezTo>
                  <a:cubicBezTo>
                    <a:pt x="31" y="15"/>
                    <a:pt x="31" y="17"/>
                    <a:pt x="29" y="16"/>
                  </a:cubicBezTo>
                  <a:cubicBezTo>
                    <a:pt x="28" y="16"/>
                    <a:pt x="27" y="16"/>
                    <a:pt x="25" y="15"/>
                  </a:cubicBezTo>
                  <a:cubicBezTo>
                    <a:pt x="23" y="15"/>
                    <a:pt x="24" y="13"/>
                    <a:pt x="25" y="12"/>
                  </a:cubicBezTo>
                  <a:cubicBezTo>
                    <a:pt x="25" y="10"/>
                    <a:pt x="24" y="8"/>
                    <a:pt x="24" y="7"/>
                  </a:cubicBezTo>
                  <a:cubicBezTo>
                    <a:pt x="23" y="4"/>
                    <a:pt x="24" y="4"/>
                    <a:pt x="21" y="3"/>
                  </a:cubicBezTo>
                  <a:cubicBezTo>
                    <a:pt x="19" y="1"/>
                    <a:pt x="18" y="0"/>
                    <a:pt x="14" y="1"/>
                  </a:cubicBezTo>
                  <a:cubicBezTo>
                    <a:pt x="11" y="1"/>
                    <a:pt x="7" y="2"/>
                    <a:pt x="5" y="3"/>
                  </a:cubicBezTo>
                  <a:cubicBezTo>
                    <a:pt x="2" y="6"/>
                    <a:pt x="3" y="8"/>
                    <a:pt x="2" y="11"/>
                  </a:cubicBezTo>
                  <a:cubicBezTo>
                    <a:pt x="2" y="12"/>
                    <a:pt x="1" y="13"/>
                    <a:pt x="1" y="14"/>
                  </a:cubicBezTo>
                  <a:cubicBezTo>
                    <a:pt x="0" y="15"/>
                    <a:pt x="1" y="15"/>
                    <a:pt x="2" y="17"/>
                  </a:cubicBezTo>
                  <a:cubicBezTo>
                    <a:pt x="4" y="20"/>
                    <a:pt x="6" y="21"/>
                    <a:pt x="9" y="24"/>
                  </a:cubicBezTo>
                  <a:cubicBezTo>
                    <a:pt x="10" y="25"/>
                    <a:pt x="12" y="25"/>
                    <a:pt x="13" y="25"/>
                  </a:cubicBezTo>
                  <a:cubicBezTo>
                    <a:pt x="15" y="25"/>
                    <a:pt x="16" y="26"/>
                    <a:pt x="17" y="27"/>
                  </a:cubicBezTo>
                  <a:cubicBezTo>
                    <a:pt x="19" y="28"/>
                    <a:pt x="27" y="31"/>
                    <a:pt x="25" y="35"/>
                  </a:cubicBezTo>
                  <a:cubicBezTo>
                    <a:pt x="24" y="36"/>
                    <a:pt x="22" y="37"/>
                    <a:pt x="22" y="39"/>
                  </a:cubicBezTo>
                  <a:cubicBezTo>
                    <a:pt x="22" y="41"/>
                    <a:pt x="22" y="41"/>
                    <a:pt x="20" y="42"/>
                  </a:cubicBezTo>
                  <a:cubicBezTo>
                    <a:pt x="19" y="44"/>
                    <a:pt x="27" y="43"/>
                    <a:pt x="28" y="44"/>
                  </a:cubicBezTo>
                  <a:cubicBezTo>
                    <a:pt x="30" y="44"/>
                    <a:pt x="30" y="44"/>
                    <a:pt x="32" y="43"/>
                  </a:cubicBezTo>
                  <a:cubicBezTo>
                    <a:pt x="33" y="41"/>
                    <a:pt x="36" y="43"/>
                    <a:pt x="37" y="42"/>
                  </a:cubicBezTo>
                  <a:cubicBezTo>
                    <a:pt x="38" y="41"/>
                    <a:pt x="39" y="40"/>
                    <a:pt x="40" y="39"/>
                  </a:cubicBezTo>
                  <a:cubicBezTo>
                    <a:pt x="41" y="37"/>
                    <a:pt x="40" y="35"/>
                    <a:pt x="41" y="34"/>
                  </a:cubicBezTo>
                  <a:cubicBezTo>
                    <a:pt x="41" y="32"/>
                    <a:pt x="45" y="24"/>
                    <a:pt x="40" y="24"/>
                  </a:cubicBezTo>
                  <a:cubicBezTo>
                    <a:pt x="40" y="25"/>
                    <a:pt x="41" y="24"/>
                    <a:pt x="40" y="24"/>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18" name="Freeform 628"/>
            <p:cNvSpPr>
              <a:spLocks noEditPoints="1"/>
            </p:cNvSpPr>
            <p:nvPr/>
          </p:nvSpPr>
          <p:spPr bwMode="auto">
            <a:xfrm>
              <a:off x="4121870" y="4400263"/>
              <a:ext cx="928586" cy="941329"/>
            </a:xfrm>
            <a:custGeom>
              <a:avLst/>
              <a:gdLst>
                <a:gd name="T0" fmla="*/ 188 w 199"/>
                <a:gd name="T1" fmla="*/ 51 h 201"/>
                <a:gd name="T2" fmla="*/ 165 w 199"/>
                <a:gd name="T3" fmla="*/ 41 h 201"/>
                <a:gd name="T4" fmla="*/ 135 w 199"/>
                <a:gd name="T5" fmla="*/ 30 h 201"/>
                <a:gd name="T6" fmla="*/ 122 w 199"/>
                <a:gd name="T7" fmla="*/ 36 h 201"/>
                <a:gd name="T8" fmla="*/ 116 w 199"/>
                <a:gd name="T9" fmla="*/ 29 h 201"/>
                <a:gd name="T10" fmla="*/ 111 w 199"/>
                <a:gd name="T11" fmla="*/ 33 h 201"/>
                <a:gd name="T12" fmla="*/ 120 w 199"/>
                <a:gd name="T13" fmla="*/ 23 h 201"/>
                <a:gd name="T14" fmla="*/ 116 w 199"/>
                <a:gd name="T15" fmla="*/ 8 h 201"/>
                <a:gd name="T16" fmla="*/ 105 w 199"/>
                <a:gd name="T17" fmla="*/ 15 h 201"/>
                <a:gd name="T18" fmla="*/ 93 w 199"/>
                <a:gd name="T19" fmla="*/ 14 h 201"/>
                <a:gd name="T20" fmla="*/ 77 w 199"/>
                <a:gd name="T21" fmla="*/ 19 h 201"/>
                <a:gd name="T22" fmla="*/ 69 w 199"/>
                <a:gd name="T23" fmla="*/ 1 h 201"/>
                <a:gd name="T24" fmla="*/ 56 w 199"/>
                <a:gd name="T25" fmla="*/ 7 h 201"/>
                <a:gd name="T26" fmla="*/ 50 w 199"/>
                <a:gd name="T27" fmla="*/ 11 h 201"/>
                <a:gd name="T28" fmla="*/ 51 w 199"/>
                <a:gd name="T29" fmla="*/ 16 h 201"/>
                <a:gd name="T30" fmla="*/ 41 w 199"/>
                <a:gd name="T31" fmla="*/ 22 h 201"/>
                <a:gd name="T32" fmla="*/ 27 w 199"/>
                <a:gd name="T33" fmla="*/ 18 h 201"/>
                <a:gd name="T34" fmla="*/ 25 w 199"/>
                <a:gd name="T35" fmla="*/ 21 h 201"/>
                <a:gd name="T36" fmla="*/ 22 w 199"/>
                <a:gd name="T37" fmla="*/ 39 h 201"/>
                <a:gd name="T38" fmla="*/ 10 w 199"/>
                <a:gd name="T39" fmla="*/ 49 h 201"/>
                <a:gd name="T40" fmla="*/ 2 w 199"/>
                <a:gd name="T41" fmla="*/ 66 h 201"/>
                <a:gd name="T42" fmla="*/ 9 w 199"/>
                <a:gd name="T43" fmla="*/ 75 h 201"/>
                <a:gd name="T44" fmla="*/ 24 w 199"/>
                <a:gd name="T45" fmla="*/ 81 h 201"/>
                <a:gd name="T46" fmla="*/ 39 w 199"/>
                <a:gd name="T47" fmla="*/ 76 h 201"/>
                <a:gd name="T48" fmla="*/ 49 w 199"/>
                <a:gd name="T49" fmla="*/ 88 h 201"/>
                <a:gd name="T50" fmla="*/ 61 w 199"/>
                <a:gd name="T51" fmla="*/ 94 h 201"/>
                <a:gd name="T52" fmla="*/ 68 w 199"/>
                <a:gd name="T53" fmla="*/ 102 h 201"/>
                <a:gd name="T54" fmla="*/ 80 w 199"/>
                <a:gd name="T55" fmla="*/ 114 h 201"/>
                <a:gd name="T56" fmla="*/ 82 w 199"/>
                <a:gd name="T57" fmla="*/ 135 h 201"/>
                <a:gd name="T58" fmla="*/ 93 w 199"/>
                <a:gd name="T59" fmla="*/ 145 h 201"/>
                <a:gd name="T60" fmla="*/ 98 w 199"/>
                <a:gd name="T61" fmla="*/ 157 h 201"/>
                <a:gd name="T62" fmla="*/ 90 w 199"/>
                <a:gd name="T63" fmla="*/ 173 h 201"/>
                <a:gd name="T64" fmla="*/ 86 w 199"/>
                <a:gd name="T65" fmla="*/ 181 h 201"/>
                <a:gd name="T66" fmla="*/ 94 w 199"/>
                <a:gd name="T67" fmla="*/ 187 h 201"/>
                <a:gd name="T68" fmla="*/ 107 w 199"/>
                <a:gd name="T69" fmla="*/ 197 h 201"/>
                <a:gd name="T70" fmla="*/ 119 w 199"/>
                <a:gd name="T71" fmla="*/ 180 h 201"/>
                <a:gd name="T72" fmla="*/ 128 w 199"/>
                <a:gd name="T73" fmla="*/ 157 h 201"/>
                <a:gd name="T74" fmla="*/ 137 w 199"/>
                <a:gd name="T75" fmla="*/ 149 h 201"/>
                <a:gd name="T76" fmla="*/ 144 w 199"/>
                <a:gd name="T77" fmla="*/ 147 h 201"/>
                <a:gd name="T78" fmla="*/ 155 w 199"/>
                <a:gd name="T79" fmla="*/ 142 h 201"/>
                <a:gd name="T80" fmla="*/ 163 w 199"/>
                <a:gd name="T81" fmla="*/ 139 h 201"/>
                <a:gd name="T82" fmla="*/ 169 w 199"/>
                <a:gd name="T83" fmla="*/ 130 h 201"/>
                <a:gd name="T84" fmla="*/ 175 w 199"/>
                <a:gd name="T85" fmla="*/ 116 h 201"/>
                <a:gd name="T86" fmla="*/ 176 w 199"/>
                <a:gd name="T87" fmla="*/ 98 h 201"/>
                <a:gd name="T88" fmla="*/ 178 w 199"/>
                <a:gd name="T89" fmla="*/ 91 h 201"/>
                <a:gd name="T90" fmla="*/ 182 w 199"/>
                <a:gd name="T91" fmla="*/ 86 h 201"/>
                <a:gd name="T92" fmla="*/ 196 w 199"/>
                <a:gd name="T93" fmla="*/ 57 h 201"/>
                <a:gd name="T94" fmla="*/ 110 w 199"/>
                <a:gd name="T95" fmla="*/ 190 h 201"/>
                <a:gd name="T96" fmla="*/ 115 w 199"/>
                <a:gd name="T97" fmla="*/ 18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9" h="201">
                  <a:moveTo>
                    <a:pt x="196" y="57"/>
                  </a:moveTo>
                  <a:cubicBezTo>
                    <a:pt x="195" y="55"/>
                    <a:pt x="195" y="53"/>
                    <a:pt x="194" y="52"/>
                  </a:cubicBezTo>
                  <a:cubicBezTo>
                    <a:pt x="192" y="51"/>
                    <a:pt x="189" y="52"/>
                    <a:pt x="188" y="51"/>
                  </a:cubicBezTo>
                  <a:cubicBezTo>
                    <a:pt x="183" y="50"/>
                    <a:pt x="180" y="46"/>
                    <a:pt x="177" y="44"/>
                  </a:cubicBezTo>
                  <a:cubicBezTo>
                    <a:pt x="175" y="43"/>
                    <a:pt x="173" y="42"/>
                    <a:pt x="172" y="41"/>
                  </a:cubicBezTo>
                  <a:cubicBezTo>
                    <a:pt x="169" y="40"/>
                    <a:pt x="168" y="41"/>
                    <a:pt x="165" y="41"/>
                  </a:cubicBezTo>
                  <a:cubicBezTo>
                    <a:pt x="161" y="42"/>
                    <a:pt x="157" y="37"/>
                    <a:pt x="153" y="39"/>
                  </a:cubicBezTo>
                  <a:cubicBezTo>
                    <a:pt x="150" y="40"/>
                    <a:pt x="147" y="35"/>
                    <a:pt x="145" y="34"/>
                  </a:cubicBezTo>
                  <a:cubicBezTo>
                    <a:pt x="142" y="32"/>
                    <a:pt x="138" y="30"/>
                    <a:pt x="135" y="30"/>
                  </a:cubicBezTo>
                  <a:cubicBezTo>
                    <a:pt x="133" y="29"/>
                    <a:pt x="131" y="29"/>
                    <a:pt x="130" y="30"/>
                  </a:cubicBezTo>
                  <a:cubicBezTo>
                    <a:pt x="129" y="33"/>
                    <a:pt x="126" y="34"/>
                    <a:pt x="125" y="36"/>
                  </a:cubicBezTo>
                  <a:cubicBezTo>
                    <a:pt x="123" y="39"/>
                    <a:pt x="124" y="38"/>
                    <a:pt x="122" y="36"/>
                  </a:cubicBezTo>
                  <a:cubicBezTo>
                    <a:pt x="122" y="36"/>
                    <a:pt x="121" y="35"/>
                    <a:pt x="121" y="35"/>
                  </a:cubicBezTo>
                  <a:cubicBezTo>
                    <a:pt x="119" y="34"/>
                    <a:pt x="120" y="36"/>
                    <a:pt x="119" y="37"/>
                  </a:cubicBezTo>
                  <a:cubicBezTo>
                    <a:pt x="118" y="38"/>
                    <a:pt x="115" y="29"/>
                    <a:pt x="116" y="29"/>
                  </a:cubicBezTo>
                  <a:cubicBezTo>
                    <a:pt x="116" y="29"/>
                    <a:pt x="113" y="33"/>
                    <a:pt x="112" y="33"/>
                  </a:cubicBezTo>
                  <a:cubicBezTo>
                    <a:pt x="112" y="33"/>
                    <a:pt x="116" y="30"/>
                    <a:pt x="115" y="29"/>
                  </a:cubicBezTo>
                  <a:cubicBezTo>
                    <a:pt x="113" y="28"/>
                    <a:pt x="113" y="33"/>
                    <a:pt x="111" y="33"/>
                  </a:cubicBezTo>
                  <a:cubicBezTo>
                    <a:pt x="111" y="33"/>
                    <a:pt x="115" y="27"/>
                    <a:pt x="115" y="26"/>
                  </a:cubicBezTo>
                  <a:cubicBezTo>
                    <a:pt x="115" y="25"/>
                    <a:pt x="117" y="25"/>
                    <a:pt x="117" y="24"/>
                  </a:cubicBezTo>
                  <a:cubicBezTo>
                    <a:pt x="118" y="23"/>
                    <a:pt x="119" y="25"/>
                    <a:pt x="120" y="23"/>
                  </a:cubicBezTo>
                  <a:cubicBezTo>
                    <a:pt x="121" y="22"/>
                    <a:pt x="120" y="22"/>
                    <a:pt x="120" y="20"/>
                  </a:cubicBezTo>
                  <a:cubicBezTo>
                    <a:pt x="121" y="19"/>
                    <a:pt x="121" y="17"/>
                    <a:pt x="119" y="16"/>
                  </a:cubicBezTo>
                  <a:cubicBezTo>
                    <a:pt x="116" y="15"/>
                    <a:pt x="116" y="11"/>
                    <a:pt x="116" y="8"/>
                  </a:cubicBezTo>
                  <a:cubicBezTo>
                    <a:pt x="116" y="7"/>
                    <a:pt x="115" y="6"/>
                    <a:pt x="114" y="5"/>
                  </a:cubicBezTo>
                  <a:cubicBezTo>
                    <a:pt x="113" y="4"/>
                    <a:pt x="112" y="7"/>
                    <a:pt x="111" y="8"/>
                  </a:cubicBezTo>
                  <a:cubicBezTo>
                    <a:pt x="110" y="11"/>
                    <a:pt x="108" y="15"/>
                    <a:pt x="105" y="15"/>
                  </a:cubicBezTo>
                  <a:cubicBezTo>
                    <a:pt x="104" y="15"/>
                    <a:pt x="103" y="14"/>
                    <a:pt x="101" y="14"/>
                  </a:cubicBezTo>
                  <a:cubicBezTo>
                    <a:pt x="100" y="14"/>
                    <a:pt x="99" y="15"/>
                    <a:pt x="98" y="14"/>
                  </a:cubicBezTo>
                  <a:cubicBezTo>
                    <a:pt x="96" y="13"/>
                    <a:pt x="95" y="14"/>
                    <a:pt x="93" y="14"/>
                  </a:cubicBezTo>
                  <a:cubicBezTo>
                    <a:pt x="91" y="14"/>
                    <a:pt x="92" y="14"/>
                    <a:pt x="91" y="16"/>
                  </a:cubicBezTo>
                  <a:cubicBezTo>
                    <a:pt x="90" y="17"/>
                    <a:pt x="85" y="16"/>
                    <a:pt x="84" y="17"/>
                  </a:cubicBezTo>
                  <a:cubicBezTo>
                    <a:pt x="82" y="17"/>
                    <a:pt x="79" y="19"/>
                    <a:pt x="77" y="19"/>
                  </a:cubicBezTo>
                  <a:cubicBezTo>
                    <a:pt x="74" y="19"/>
                    <a:pt x="72" y="15"/>
                    <a:pt x="72" y="13"/>
                  </a:cubicBezTo>
                  <a:cubicBezTo>
                    <a:pt x="70" y="10"/>
                    <a:pt x="74" y="8"/>
                    <a:pt x="73" y="5"/>
                  </a:cubicBezTo>
                  <a:cubicBezTo>
                    <a:pt x="72" y="3"/>
                    <a:pt x="71" y="0"/>
                    <a:pt x="69" y="1"/>
                  </a:cubicBezTo>
                  <a:cubicBezTo>
                    <a:pt x="69" y="2"/>
                    <a:pt x="62" y="5"/>
                    <a:pt x="61" y="5"/>
                  </a:cubicBezTo>
                  <a:cubicBezTo>
                    <a:pt x="60" y="5"/>
                    <a:pt x="58" y="5"/>
                    <a:pt x="58" y="6"/>
                  </a:cubicBezTo>
                  <a:cubicBezTo>
                    <a:pt x="57" y="6"/>
                    <a:pt x="57" y="9"/>
                    <a:pt x="56" y="7"/>
                  </a:cubicBezTo>
                  <a:cubicBezTo>
                    <a:pt x="55" y="6"/>
                    <a:pt x="47" y="5"/>
                    <a:pt x="47" y="6"/>
                  </a:cubicBezTo>
                  <a:cubicBezTo>
                    <a:pt x="47" y="6"/>
                    <a:pt x="49" y="7"/>
                    <a:pt x="49" y="7"/>
                  </a:cubicBezTo>
                  <a:cubicBezTo>
                    <a:pt x="50" y="8"/>
                    <a:pt x="50" y="9"/>
                    <a:pt x="50" y="11"/>
                  </a:cubicBezTo>
                  <a:cubicBezTo>
                    <a:pt x="51" y="11"/>
                    <a:pt x="51" y="13"/>
                    <a:pt x="52" y="14"/>
                  </a:cubicBezTo>
                  <a:cubicBezTo>
                    <a:pt x="52" y="14"/>
                    <a:pt x="54" y="14"/>
                    <a:pt x="54" y="14"/>
                  </a:cubicBezTo>
                  <a:cubicBezTo>
                    <a:pt x="54" y="15"/>
                    <a:pt x="52" y="16"/>
                    <a:pt x="51" y="16"/>
                  </a:cubicBezTo>
                  <a:cubicBezTo>
                    <a:pt x="50" y="17"/>
                    <a:pt x="50" y="18"/>
                    <a:pt x="49" y="19"/>
                  </a:cubicBezTo>
                  <a:cubicBezTo>
                    <a:pt x="49" y="19"/>
                    <a:pt x="44" y="23"/>
                    <a:pt x="43" y="22"/>
                  </a:cubicBezTo>
                  <a:cubicBezTo>
                    <a:pt x="43" y="21"/>
                    <a:pt x="42" y="21"/>
                    <a:pt x="41" y="22"/>
                  </a:cubicBezTo>
                  <a:cubicBezTo>
                    <a:pt x="40" y="23"/>
                    <a:pt x="38" y="21"/>
                    <a:pt x="38" y="21"/>
                  </a:cubicBezTo>
                  <a:cubicBezTo>
                    <a:pt x="36" y="20"/>
                    <a:pt x="35" y="16"/>
                    <a:pt x="34" y="16"/>
                  </a:cubicBezTo>
                  <a:cubicBezTo>
                    <a:pt x="32" y="15"/>
                    <a:pt x="29" y="18"/>
                    <a:pt x="27" y="18"/>
                  </a:cubicBezTo>
                  <a:cubicBezTo>
                    <a:pt x="25" y="18"/>
                    <a:pt x="23" y="18"/>
                    <a:pt x="21" y="18"/>
                  </a:cubicBezTo>
                  <a:cubicBezTo>
                    <a:pt x="21" y="18"/>
                    <a:pt x="21" y="20"/>
                    <a:pt x="22" y="20"/>
                  </a:cubicBezTo>
                  <a:cubicBezTo>
                    <a:pt x="22" y="21"/>
                    <a:pt x="24" y="21"/>
                    <a:pt x="25" y="21"/>
                  </a:cubicBezTo>
                  <a:cubicBezTo>
                    <a:pt x="25" y="22"/>
                    <a:pt x="21" y="23"/>
                    <a:pt x="20" y="23"/>
                  </a:cubicBezTo>
                  <a:cubicBezTo>
                    <a:pt x="19" y="24"/>
                    <a:pt x="21" y="27"/>
                    <a:pt x="22" y="28"/>
                  </a:cubicBezTo>
                  <a:cubicBezTo>
                    <a:pt x="24" y="32"/>
                    <a:pt x="24" y="35"/>
                    <a:pt x="22" y="39"/>
                  </a:cubicBezTo>
                  <a:cubicBezTo>
                    <a:pt x="22" y="41"/>
                    <a:pt x="22" y="47"/>
                    <a:pt x="20" y="47"/>
                  </a:cubicBezTo>
                  <a:cubicBezTo>
                    <a:pt x="19" y="48"/>
                    <a:pt x="17" y="47"/>
                    <a:pt x="15" y="48"/>
                  </a:cubicBezTo>
                  <a:cubicBezTo>
                    <a:pt x="14" y="49"/>
                    <a:pt x="11" y="49"/>
                    <a:pt x="10" y="49"/>
                  </a:cubicBezTo>
                  <a:cubicBezTo>
                    <a:pt x="5" y="51"/>
                    <a:pt x="5" y="53"/>
                    <a:pt x="5" y="57"/>
                  </a:cubicBezTo>
                  <a:cubicBezTo>
                    <a:pt x="5" y="59"/>
                    <a:pt x="2" y="59"/>
                    <a:pt x="2" y="60"/>
                  </a:cubicBezTo>
                  <a:cubicBezTo>
                    <a:pt x="2" y="63"/>
                    <a:pt x="0" y="64"/>
                    <a:pt x="2" y="66"/>
                  </a:cubicBezTo>
                  <a:cubicBezTo>
                    <a:pt x="4" y="68"/>
                    <a:pt x="4" y="70"/>
                    <a:pt x="5" y="72"/>
                  </a:cubicBezTo>
                  <a:cubicBezTo>
                    <a:pt x="5" y="73"/>
                    <a:pt x="6" y="73"/>
                    <a:pt x="7" y="73"/>
                  </a:cubicBezTo>
                  <a:cubicBezTo>
                    <a:pt x="8" y="73"/>
                    <a:pt x="8" y="74"/>
                    <a:pt x="9" y="75"/>
                  </a:cubicBezTo>
                  <a:cubicBezTo>
                    <a:pt x="11" y="78"/>
                    <a:pt x="16" y="75"/>
                    <a:pt x="18" y="73"/>
                  </a:cubicBezTo>
                  <a:cubicBezTo>
                    <a:pt x="18" y="76"/>
                    <a:pt x="16" y="81"/>
                    <a:pt x="19" y="82"/>
                  </a:cubicBezTo>
                  <a:cubicBezTo>
                    <a:pt x="20" y="82"/>
                    <a:pt x="23" y="81"/>
                    <a:pt x="24" y="81"/>
                  </a:cubicBezTo>
                  <a:cubicBezTo>
                    <a:pt x="27" y="82"/>
                    <a:pt x="28" y="82"/>
                    <a:pt x="30" y="80"/>
                  </a:cubicBezTo>
                  <a:cubicBezTo>
                    <a:pt x="30" y="79"/>
                    <a:pt x="32" y="79"/>
                    <a:pt x="33" y="79"/>
                  </a:cubicBezTo>
                  <a:cubicBezTo>
                    <a:pt x="35" y="77"/>
                    <a:pt x="37" y="76"/>
                    <a:pt x="39" y="76"/>
                  </a:cubicBezTo>
                  <a:cubicBezTo>
                    <a:pt x="41" y="75"/>
                    <a:pt x="46" y="73"/>
                    <a:pt x="44" y="77"/>
                  </a:cubicBezTo>
                  <a:cubicBezTo>
                    <a:pt x="44" y="79"/>
                    <a:pt x="43" y="81"/>
                    <a:pt x="44" y="83"/>
                  </a:cubicBezTo>
                  <a:cubicBezTo>
                    <a:pt x="45" y="85"/>
                    <a:pt x="47" y="87"/>
                    <a:pt x="49" y="88"/>
                  </a:cubicBezTo>
                  <a:cubicBezTo>
                    <a:pt x="51" y="90"/>
                    <a:pt x="54" y="89"/>
                    <a:pt x="56" y="90"/>
                  </a:cubicBezTo>
                  <a:cubicBezTo>
                    <a:pt x="57" y="91"/>
                    <a:pt x="58" y="92"/>
                    <a:pt x="59" y="92"/>
                  </a:cubicBezTo>
                  <a:cubicBezTo>
                    <a:pt x="60" y="92"/>
                    <a:pt x="61" y="93"/>
                    <a:pt x="61" y="94"/>
                  </a:cubicBezTo>
                  <a:cubicBezTo>
                    <a:pt x="63" y="94"/>
                    <a:pt x="68" y="93"/>
                    <a:pt x="68" y="96"/>
                  </a:cubicBezTo>
                  <a:cubicBezTo>
                    <a:pt x="69" y="98"/>
                    <a:pt x="68" y="98"/>
                    <a:pt x="69" y="100"/>
                  </a:cubicBezTo>
                  <a:cubicBezTo>
                    <a:pt x="70" y="101"/>
                    <a:pt x="69" y="101"/>
                    <a:pt x="68" y="102"/>
                  </a:cubicBezTo>
                  <a:cubicBezTo>
                    <a:pt x="68" y="102"/>
                    <a:pt x="70" y="107"/>
                    <a:pt x="70" y="108"/>
                  </a:cubicBezTo>
                  <a:cubicBezTo>
                    <a:pt x="70" y="109"/>
                    <a:pt x="78" y="108"/>
                    <a:pt x="79" y="108"/>
                  </a:cubicBezTo>
                  <a:cubicBezTo>
                    <a:pt x="79" y="110"/>
                    <a:pt x="78" y="113"/>
                    <a:pt x="80" y="114"/>
                  </a:cubicBezTo>
                  <a:cubicBezTo>
                    <a:pt x="83" y="116"/>
                    <a:pt x="83" y="118"/>
                    <a:pt x="82" y="122"/>
                  </a:cubicBezTo>
                  <a:cubicBezTo>
                    <a:pt x="81" y="124"/>
                    <a:pt x="80" y="127"/>
                    <a:pt x="81" y="130"/>
                  </a:cubicBezTo>
                  <a:cubicBezTo>
                    <a:pt x="81" y="131"/>
                    <a:pt x="82" y="133"/>
                    <a:pt x="82" y="135"/>
                  </a:cubicBezTo>
                  <a:cubicBezTo>
                    <a:pt x="82" y="136"/>
                    <a:pt x="80" y="138"/>
                    <a:pt x="82" y="138"/>
                  </a:cubicBezTo>
                  <a:cubicBezTo>
                    <a:pt x="83" y="139"/>
                    <a:pt x="86" y="140"/>
                    <a:pt x="88" y="139"/>
                  </a:cubicBezTo>
                  <a:cubicBezTo>
                    <a:pt x="90" y="137"/>
                    <a:pt x="94" y="144"/>
                    <a:pt x="93" y="145"/>
                  </a:cubicBezTo>
                  <a:cubicBezTo>
                    <a:pt x="93" y="146"/>
                    <a:pt x="93" y="147"/>
                    <a:pt x="94" y="148"/>
                  </a:cubicBezTo>
                  <a:cubicBezTo>
                    <a:pt x="95" y="149"/>
                    <a:pt x="97" y="147"/>
                    <a:pt x="98" y="148"/>
                  </a:cubicBezTo>
                  <a:cubicBezTo>
                    <a:pt x="102" y="150"/>
                    <a:pt x="98" y="154"/>
                    <a:pt x="98" y="157"/>
                  </a:cubicBezTo>
                  <a:cubicBezTo>
                    <a:pt x="100" y="154"/>
                    <a:pt x="102" y="160"/>
                    <a:pt x="102" y="160"/>
                  </a:cubicBezTo>
                  <a:cubicBezTo>
                    <a:pt x="103" y="164"/>
                    <a:pt x="101" y="165"/>
                    <a:pt x="98" y="166"/>
                  </a:cubicBezTo>
                  <a:cubicBezTo>
                    <a:pt x="94" y="168"/>
                    <a:pt x="92" y="170"/>
                    <a:pt x="90" y="173"/>
                  </a:cubicBezTo>
                  <a:cubicBezTo>
                    <a:pt x="89" y="175"/>
                    <a:pt x="88" y="176"/>
                    <a:pt x="86" y="177"/>
                  </a:cubicBezTo>
                  <a:cubicBezTo>
                    <a:pt x="85" y="179"/>
                    <a:pt x="83" y="180"/>
                    <a:pt x="81" y="182"/>
                  </a:cubicBezTo>
                  <a:cubicBezTo>
                    <a:pt x="83" y="182"/>
                    <a:pt x="85" y="181"/>
                    <a:pt x="86" y="181"/>
                  </a:cubicBezTo>
                  <a:cubicBezTo>
                    <a:pt x="87" y="181"/>
                    <a:pt x="88" y="183"/>
                    <a:pt x="89" y="183"/>
                  </a:cubicBezTo>
                  <a:cubicBezTo>
                    <a:pt x="89" y="184"/>
                    <a:pt x="90" y="185"/>
                    <a:pt x="91" y="186"/>
                  </a:cubicBezTo>
                  <a:cubicBezTo>
                    <a:pt x="92" y="187"/>
                    <a:pt x="93" y="186"/>
                    <a:pt x="94" y="187"/>
                  </a:cubicBezTo>
                  <a:cubicBezTo>
                    <a:pt x="96" y="189"/>
                    <a:pt x="100" y="190"/>
                    <a:pt x="101" y="193"/>
                  </a:cubicBezTo>
                  <a:cubicBezTo>
                    <a:pt x="102" y="195"/>
                    <a:pt x="103" y="199"/>
                    <a:pt x="104" y="201"/>
                  </a:cubicBezTo>
                  <a:cubicBezTo>
                    <a:pt x="105" y="200"/>
                    <a:pt x="106" y="199"/>
                    <a:pt x="107" y="197"/>
                  </a:cubicBezTo>
                  <a:cubicBezTo>
                    <a:pt x="107" y="196"/>
                    <a:pt x="108" y="194"/>
                    <a:pt x="109" y="193"/>
                  </a:cubicBezTo>
                  <a:cubicBezTo>
                    <a:pt x="110" y="190"/>
                    <a:pt x="113" y="189"/>
                    <a:pt x="116" y="187"/>
                  </a:cubicBezTo>
                  <a:cubicBezTo>
                    <a:pt x="118" y="185"/>
                    <a:pt x="118" y="183"/>
                    <a:pt x="119" y="180"/>
                  </a:cubicBezTo>
                  <a:cubicBezTo>
                    <a:pt x="121" y="176"/>
                    <a:pt x="124" y="175"/>
                    <a:pt x="126" y="172"/>
                  </a:cubicBezTo>
                  <a:cubicBezTo>
                    <a:pt x="129" y="169"/>
                    <a:pt x="126" y="165"/>
                    <a:pt x="127" y="161"/>
                  </a:cubicBezTo>
                  <a:cubicBezTo>
                    <a:pt x="128" y="160"/>
                    <a:pt x="128" y="159"/>
                    <a:pt x="128" y="157"/>
                  </a:cubicBezTo>
                  <a:cubicBezTo>
                    <a:pt x="128" y="156"/>
                    <a:pt x="128" y="156"/>
                    <a:pt x="129" y="156"/>
                  </a:cubicBezTo>
                  <a:cubicBezTo>
                    <a:pt x="131" y="155"/>
                    <a:pt x="132" y="153"/>
                    <a:pt x="133" y="152"/>
                  </a:cubicBezTo>
                  <a:cubicBezTo>
                    <a:pt x="134" y="151"/>
                    <a:pt x="135" y="150"/>
                    <a:pt x="137" y="149"/>
                  </a:cubicBezTo>
                  <a:cubicBezTo>
                    <a:pt x="138" y="149"/>
                    <a:pt x="139" y="148"/>
                    <a:pt x="141" y="147"/>
                  </a:cubicBezTo>
                  <a:cubicBezTo>
                    <a:pt x="142" y="147"/>
                    <a:pt x="143" y="148"/>
                    <a:pt x="144" y="148"/>
                  </a:cubicBezTo>
                  <a:cubicBezTo>
                    <a:pt x="145" y="148"/>
                    <a:pt x="144" y="147"/>
                    <a:pt x="144" y="147"/>
                  </a:cubicBezTo>
                  <a:cubicBezTo>
                    <a:pt x="143" y="146"/>
                    <a:pt x="147" y="145"/>
                    <a:pt x="147" y="145"/>
                  </a:cubicBezTo>
                  <a:cubicBezTo>
                    <a:pt x="147" y="145"/>
                    <a:pt x="149" y="142"/>
                    <a:pt x="149" y="143"/>
                  </a:cubicBezTo>
                  <a:cubicBezTo>
                    <a:pt x="150" y="144"/>
                    <a:pt x="155" y="142"/>
                    <a:pt x="155" y="142"/>
                  </a:cubicBezTo>
                  <a:cubicBezTo>
                    <a:pt x="156" y="142"/>
                    <a:pt x="155" y="143"/>
                    <a:pt x="156" y="143"/>
                  </a:cubicBezTo>
                  <a:cubicBezTo>
                    <a:pt x="157" y="143"/>
                    <a:pt x="160" y="143"/>
                    <a:pt x="161" y="142"/>
                  </a:cubicBezTo>
                  <a:cubicBezTo>
                    <a:pt x="162" y="141"/>
                    <a:pt x="162" y="140"/>
                    <a:pt x="163" y="139"/>
                  </a:cubicBezTo>
                  <a:cubicBezTo>
                    <a:pt x="164" y="139"/>
                    <a:pt x="165" y="138"/>
                    <a:pt x="165" y="137"/>
                  </a:cubicBezTo>
                  <a:cubicBezTo>
                    <a:pt x="166" y="136"/>
                    <a:pt x="165" y="134"/>
                    <a:pt x="166" y="133"/>
                  </a:cubicBezTo>
                  <a:cubicBezTo>
                    <a:pt x="167" y="132"/>
                    <a:pt x="168" y="131"/>
                    <a:pt x="169" y="130"/>
                  </a:cubicBezTo>
                  <a:cubicBezTo>
                    <a:pt x="171" y="127"/>
                    <a:pt x="172" y="126"/>
                    <a:pt x="172" y="123"/>
                  </a:cubicBezTo>
                  <a:cubicBezTo>
                    <a:pt x="172" y="121"/>
                    <a:pt x="172" y="120"/>
                    <a:pt x="173" y="118"/>
                  </a:cubicBezTo>
                  <a:cubicBezTo>
                    <a:pt x="173" y="117"/>
                    <a:pt x="174" y="117"/>
                    <a:pt x="175" y="116"/>
                  </a:cubicBezTo>
                  <a:cubicBezTo>
                    <a:pt x="176" y="115"/>
                    <a:pt x="175" y="113"/>
                    <a:pt x="175" y="112"/>
                  </a:cubicBezTo>
                  <a:cubicBezTo>
                    <a:pt x="175" y="110"/>
                    <a:pt x="176" y="109"/>
                    <a:pt x="176" y="107"/>
                  </a:cubicBezTo>
                  <a:cubicBezTo>
                    <a:pt x="177" y="104"/>
                    <a:pt x="176" y="101"/>
                    <a:pt x="176" y="98"/>
                  </a:cubicBezTo>
                  <a:cubicBezTo>
                    <a:pt x="176" y="96"/>
                    <a:pt x="175" y="94"/>
                    <a:pt x="176" y="93"/>
                  </a:cubicBezTo>
                  <a:cubicBezTo>
                    <a:pt x="177" y="91"/>
                    <a:pt x="176" y="92"/>
                    <a:pt x="176" y="90"/>
                  </a:cubicBezTo>
                  <a:cubicBezTo>
                    <a:pt x="176" y="90"/>
                    <a:pt x="178" y="91"/>
                    <a:pt x="178" y="91"/>
                  </a:cubicBezTo>
                  <a:cubicBezTo>
                    <a:pt x="178" y="91"/>
                    <a:pt x="178" y="90"/>
                    <a:pt x="178" y="90"/>
                  </a:cubicBezTo>
                  <a:cubicBezTo>
                    <a:pt x="178" y="90"/>
                    <a:pt x="179" y="90"/>
                    <a:pt x="179" y="90"/>
                  </a:cubicBezTo>
                  <a:cubicBezTo>
                    <a:pt x="181" y="90"/>
                    <a:pt x="182" y="87"/>
                    <a:pt x="182" y="86"/>
                  </a:cubicBezTo>
                  <a:cubicBezTo>
                    <a:pt x="183" y="85"/>
                    <a:pt x="184" y="83"/>
                    <a:pt x="185" y="81"/>
                  </a:cubicBezTo>
                  <a:cubicBezTo>
                    <a:pt x="187" y="79"/>
                    <a:pt x="189" y="79"/>
                    <a:pt x="190" y="77"/>
                  </a:cubicBezTo>
                  <a:cubicBezTo>
                    <a:pt x="195" y="71"/>
                    <a:pt x="199" y="64"/>
                    <a:pt x="196" y="57"/>
                  </a:cubicBezTo>
                  <a:cubicBezTo>
                    <a:pt x="194" y="53"/>
                    <a:pt x="198" y="60"/>
                    <a:pt x="196" y="57"/>
                  </a:cubicBezTo>
                  <a:close/>
                  <a:moveTo>
                    <a:pt x="115" y="186"/>
                  </a:moveTo>
                  <a:cubicBezTo>
                    <a:pt x="113" y="187"/>
                    <a:pt x="112" y="189"/>
                    <a:pt x="110" y="190"/>
                  </a:cubicBezTo>
                  <a:cubicBezTo>
                    <a:pt x="107" y="191"/>
                    <a:pt x="112" y="188"/>
                    <a:pt x="112" y="187"/>
                  </a:cubicBezTo>
                  <a:cubicBezTo>
                    <a:pt x="113" y="186"/>
                    <a:pt x="114" y="184"/>
                    <a:pt x="116" y="182"/>
                  </a:cubicBezTo>
                  <a:cubicBezTo>
                    <a:pt x="118" y="180"/>
                    <a:pt x="117" y="184"/>
                    <a:pt x="115" y="186"/>
                  </a:cubicBezTo>
                  <a:cubicBezTo>
                    <a:pt x="115" y="186"/>
                    <a:pt x="116" y="185"/>
                    <a:pt x="115" y="186"/>
                  </a:cubicBezTo>
                  <a:close/>
                </a:path>
              </a:pathLst>
            </a:custGeom>
            <a:grpFill/>
            <a:ln w="9525" cap="flat">
              <a:solidFill>
                <a:schemeClr val="bg1"/>
              </a:solidFill>
              <a:prstDash val="solid"/>
              <a:round/>
            </a:ln>
          </p:spPr>
          <p:txBody>
            <a:bodyPr vert="horz" wrap="square" lIns="68580" tIns="34290" rIns="68580" bIns="34290" numCol="1" anchor="t" anchorCtr="0" compatLnSpc="1"/>
            <a:lstStyle/>
            <a:p>
              <a:endParaRPr lang="id-ID" dirty="0"/>
            </a:p>
          </p:txBody>
        </p:sp>
        <p:sp>
          <p:nvSpPr>
            <p:cNvPr id="519" name="Freeform 629"/>
            <p:cNvSpPr/>
            <p:nvPr/>
          </p:nvSpPr>
          <p:spPr bwMode="auto">
            <a:xfrm>
              <a:off x="4481836" y="5242840"/>
              <a:ext cx="125829" cy="130608"/>
            </a:xfrm>
            <a:custGeom>
              <a:avLst/>
              <a:gdLst>
                <a:gd name="T0" fmla="*/ 21 w 27"/>
                <a:gd name="T1" fmla="*/ 10 h 28"/>
                <a:gd name="T2" fmla="*/ 17 w 27"/>
                <a:gd name="T3" fmla="*/ 7 h 28"/>
                <a:gd name="T4" fmla="*/ 14 w 27"/>
                <a:gd name="T5" fmla="*/ 6 h 28"/>
                <a:gd name="T6" fmla="*/ 11 w 27"/>
                <a:gd name="T7" fmla="*/ 3 h 28"/>
                <a:gd name="T8" fmla="*/ 6 w 27"/>
                <a:gd name="T9" fmla="*/ 2 h 28"/>
                <a:gd name="T10" fmla="*/ 4 w 27"/>
                <a:gd name="T11" fmla="*/ 3 h 28"/>
                <a:gd name="T12" fmla="*/ 3 w 27"/>
                <a:gd name="T13" fmla="*/ 6 h 28"/>
                <a:gd name="T14" fmla="*/ 3 w 27"/>
                <a:gd name="T15" fmla="*/ 12 h 28"/>
                <a:gd name="T16" fmla="*/ 2 w 27"/>
                <a:gd name="T17" fmla="*/ 17 h 28"/>
                <a:gd name="T18" fmla="*/ 1 w 27"/>
                <a:gd name="T19" fmla="*/ 22 h 28"/>
                <a:gd name="T20" fmla="*/ 4 w 27"/>
                <a:gd name="T21" fmla="*/ 25 h 28"/>
                <a:gd name="T22" fmla="*/ 9 w 27"/>
                <a:gd name="T23" fmla="*/ 26 h 28"/>
                <a:gd name="T24" fmla="*/ 13 w 27"/>
                <a:gd name="T25" fmla="*/ 28 h 28"/>
                <a:gd name="T26" fmla="*/ 19 w 27"/>
                <a:gd name="T27" fmla="*/ 28 h 28"/>
                <a:gd name="T28" fmla="*/ 24 w 27"/>
                <a:gd name="T29" fmla="*/ 25 h 28"/>
                <a:gd name="T30" fmla="*/ 26 w 27"/>
                <a:gd name="T31" fmla="*/ 19 h 28"/>
                <a:gd name="T32" fmla="*/ 24 w 27"/>
                <a:gd name="T33" fmla="*/ 14 h 28"/>
                <a:gd name="T34" fmla="*/ 21 w 27"/>
                <a:gd name="T35" fmla="*/ 10 h 28"/>
                <a:gd name="T36" fmla="*/ 21 w 27"/>
                <a:gd name="T37"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8">
                  <a:moveTo>
                    <a:pt x="21" y="10"/>
                  </a:moveTo>
                  <a:cubicBezTo>
                    <a:pt x="20" y="8"/>
                    <a:pt x="18" y="8"/>
                    <a:pt x="17" y="7"/>
                  </a:cubicBezTo>
                  <a:cubicBezTo>
                    <a:pt x="16" y="6"/>
                    <a:pt x="15" y="7"/>
                    <a:pt x="14" y="6"/>
                  </a:cubicBezTo>
                  <a:cubicBezTo>
                    <a:pt x="13" y="5"/>
                    <a:pt x="12" y="4"/>
                    <a:pt x="11" y="3"/>
                  </a:cubicBezTo>
                  <a:cubicBezTo>
                    <a:pt x="10" y="0"/>
                    <a:pt x="9" y="1"/>
                    <a:pt x="6" y="2"/>
                  </a:cubicBezTo>
                  <a:cubicBezTo>
                    <a:pt x="5" y="2"/>
                    <a:pt x="5" y="1"/>
                    <a:pt x="4" y="3"/>
                  </a:cubicBezTo>
                  <a:cubicBezTo>
                    <a:pt x="3" y="4"/>
                    <a:pt x="3" y="5"/>
                    <a:pt x="3" y="6"/>
                  </a:cubicBezTo>
                  <a:cubicBezTo>
                    <a:pt x="3" y="8"/>
                    <a:pt x="3" y="10"/>
                    <a:pt x="3" y="12"/>
                  </a:cubicBezTo>
                  <a:cubicBezTo>
                    <a:pt x="3" y="13"/>
                    <a:pt x="3" y="15"/>
                    <a:pt x="2" y="17"/>
                  </a:cubicBezTo>
                  <a:cubicBezTo>
                    <a:pt x="0" y="19"/>
                    <a:pt x="0" y="19"/>
                    <a:pt x="1" y="22"/>
                  </a:cubicBezTo>
                  <a:cubicBezTo>
                    <a:pt x="2" y="24"/>
                    <a:pt x="2" y="24"/>
                    <a:pt x="4" y="25"/>
                  </a:cubicBezTo>
                  <a:cubicBezTo>
                    <a:pt x="6" y="25"/>
                    <a:pt x="8" y="25"/>
                    <a:pt x="9" y="26"/>
                  </a:cubicBezTo>
                  <a:cubicBezTo>
                    <a:pt x="10" y="26"/>
                    <a:pt x="12" y="28"/>
                    <a:pt x="13" y="28"/>
                  </a:cubicBezTo>
                  <a:cubicBezTo>
                    <a:pt x="15" y="27"/>
                    <a:pt x="17" y="28"/>
                    <a:pt x="19" y="28"/>
                  </a:cubicBezTo>
                  <a:cubicBezTo>
                    <a:pt x="20" y="28"/>
                    <a:pt x="23" y="26"/>
                    <a:pt x="24" y="25"/>
                  </a:cubicBezTo>
                  <a:cubicBezTo>
                    <a:pt x="26" y="23"/>
                    <a:pt x="27" y="21"/>
                    <a:pt x="26" y="19"/>
                  </a:cubicBezTo>
                  <a:cubicBezTo>
                    <a:pt x="25" y="17"/>
                    <a:pt x="25" y="16"/>
                    <a:pt x="24" y="14"/>
                  </a:cubicBezTo>
                  <a:cubicBezTo>
                    <a:pt x="24" y="12"/>
                    <a:pt x="23" y="11"/>
                    <a:pt x="21" y="10"/>
                  </a:cubicBezTo>
                  <a:cubicBezTo>
                    <a:pt x="20" y="9"/>
                    <a:pt x="22" y="10"/>
                    <a:pt x="21" y="10"/>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20" name="Freeform 630"/>
            <p:cNvSpPr/>
            <p:nvPr/>
          </p:nvSpPr>
          <p:spPr bwMode="auto">
            <a:xfrm>
              <a:off x="4121870" y="5037372"/>
              <a:ext cx="481017" cy="836206"/>
            </a:xfrm>
            <a:custGeom>
              <a:avLst/>
              <a:gdLst>
                <a:gd name="T0" fmla="*/ 80 w 103"/>
                <a:gd name="T1" fmla="*/ 52 h 179"/>
                <a:gd name="T2" fmla="*/ 85 w 103"/>
                <a:gd name="T3" fmla="*/ 42 h 179"/>
                <a:gd name="T4" fmla="*/ 102 w 103"/>
                <a:gd name="T5" fmla="*/ 29 h 179"/>
                <a:gd name="T6" fmla="*/ 99 w 103"/>
                <a:gd name="T7" fmla="*/ 21 h 179"/>
                <a:gd name="T8" fmla="*/ 94 w 103"/>
                <a:gd name="T9" fmla="*/ 29 h 179"/>
                <a:gd name="T10" fmla="*/ 82 w 103"/>
                <a:gd name="T11" fmla="*/ 30 h 179"/>
                <a:gd name="T12" fmla="*/ 79 w 103"/>
                <a:gd name="T13" fmla="*/ 28 h 179"/>
                <a:gd name="T14" fmla="*/ 81 w 103"/>
                <a:gd name="T15" fmla="*/ 22 h 179"/>
                <a:gd name="T16" fmla="*/ 64 w 103"/>
                <a:gd name="T17" fmla="*/ 9 h 179"/>
                <a:gd name="T18" fmla="*/ 57 w 103"/>
                <a:gd name="T19" fmla="*/ 2 h 179"/>
                <a:gd name="T20" fmla="*/ 48 w 103"/>
                <a:gd name="T21" fmla="*/ 4 h 179"/>
                <a:gd name="T22" fmla="*/ 39 w 103"/>
                <a:gd name="T23" fmla="*/ 1 h 179"/>
                <a:gd name="T24" fmla="*/ 35 w 103"/>
                <a:gd name="T25" fmla="*/ 9 h 179"/>
                <a:gd name="T26" fmla="*/ 27 w 103"/>
                <a:gd name="T27" fmla="*/ 22 h 179"/>
                <a:gd name="T28" fmla="*/ 25 w 103"/>
                <a:gd name="T29" fmla="*/ 32 h 179"/>
                <a:gd name="T30" fmla="*/ 21 w 103"/>
                <a:gd name="T31" fmla="*/ 39 h 179"/>
                <a:gd name="T32" fmla="*/ 19 w 103"/>
                <a:gd name="T33" fmla="*/ 47 h 179"/>
                <a:gd name="T34" fmla="*/ 17 w 103"/>
                <a:gd name="T35" fmla="*/ 52 h 179"/>
                <a:gd name="T36" fmla="*/ 20 w 103"/>
                <a:gd name="T37" fmla="*/ 61 h 179"/>
                <a:gd name="T38" fmla="*/ 18 w 103"/>
                <a:gd name="T39" fmla="*/ 79 h 179"/>
                <a:gd name="T40" fmla="*/ 15 w 103"/>
                <a:gd name="T41" fmla="*/ 94 h 179"/>
                <a:gd name="T42" fmla="*/ 10 w 103"/>
                <a:gd name="T43" fmla="*/ 117 h 179"/>
                <a:gd name="T44" fmla="*/ 13 w 103"/>
                <a:gd name="T45" fmla="*/ 130 h 179"/>
                <a:gd name="T46" fmla="*/ 12 w 103"/>
                <a:gd name="T47" fmla="*/ 135 h 179"/>
                <a:gd name="T48" fmla="*/ 8 w 103"/>
                <a:gd name="T49" fmla="*/ 147 h 179"/>
                <a:gd name="T50" fmla="*/ 5 w 103"/>
                <a:gd name="T51" fmla="*/ 156 h 179"/>
                <a:gd name="T52" fmla="*/ 8 w 103"/>
                <a:gd name="T53" fmla="*/ 170 h 179"/>
                <a:gd name="T54" fmla="*/ 13 w 103"/>
                <a:gd name="T55" fmla="*/ 176 h 179"/>
                <a:gd name="T56" fmla="*/ 23 w 103"/>
                <a:gd name="T57" fmla="*/ 178 h 179"/>
                <a:gd name="T58" fmla="*/ 27 w 103"/>
                <a:gd name="T59" fmla="*/ 179 h 179"/>
                <a:gd name="T60" fmla="*/ 24 w 103"/>
                <a:gd name="T61" fmla="*/ 169 h 179"/>
                <a:gd name="T62" fmla="*/ 25 w 103"/>
                <a:gd name="T63" fmla="*/ 163 h 179"/>
                <a:gd name="T64" fmla="*/ 28 w 103"/>
                <a:gd name="T65" fmla="*/ 163 h 179"/>
                <a:gd name="T66" fmla="*/ 31 w 103"/>
                <a:gd name="T67" fmla="*/ 157 h 179"/>
                <a:gd name="T68" fmla="*/ 40 w 103"/>
                <a:gd name="T69" fmla="*/ 151 h 179"/>
                <a:gd name="T70" fmla="*/ 41 w 103"/>
                <a:gd name="T71" fmla="*/ 145 h 179"/>
                <a:gd name="T72" fmla="*/ 32 w 103"/>
                <a:gd name="T73" fmla="*/ 140 h 179"/>
                <a:gd name="T74" fmla="*/ 39 w 103"/>
                <a:gd name="T75" fmla="*/ 131 h 179"/>
                <a:gd name="T76" fmla="*/ 43 w 103"/>
                <a:gd name="T77" fmla="*/ 124 h 179"/>
                <a:gd name="T78" fmla="*/ 48 w 103"/>
                <a:gd name="T79" fmla="*/ 116 h 179"/>
                <a:gd name="T80" fmla="*/ 51 w 103"/>
                <a:gd name="T81" fmla="*/ 114 h 179"/>
                <a:gd name="T82" fmla="*/ 45 w 103"/>
                <a:gd name="T83" fmla="*/ 113 h 179"/>
                <a:gd name="T84" fmla="*/ 54 w 103"/>
                <a:gd name="T85" fmla="*/ 108 h 179"/>
                <a:gd name="T86" fmla="*/ 58 w 103"/>
                <a:gd name="T87" fmla="*/ 102 h 179"/>
                <a:gd name="T88" fmla="*/ 59 w 103"/>
                <a:gd name="T89" fmla="*/ 97 h 179"/>
                <a:gd name="T90" fmla="*/ 60 w 103"/>
                <a:gd name="T91" fmla="*/ 96 h 179"/>
                <a:gd name="T92" fmla="*/ 76 w 103"/>
                <a:gd name="T93" fmla="*/ 93 h 179"/>
                <a:gd name="T94" fmla="*/ 84 w 103"/>
                <a:gd name="T95" fmla="*/ 87 h 179"/>
                <a:gd name="T96" fmla="*/ 83 w 103"/>
                <a:gd name="T97" fmla="*/ 78 h 179"/>
                <a:gd name="T98" fmla="*/ 78 w 103"/>
                <a:gd name="T99" fmla="*/ 69 h 179"/>
                <a:gd name="T100" fmla="*/ 78 w 103"/>
                <a:gd name="T101" fmla="*/ 66 h 179"/>
                <a:gd name="T102" fmla="*/ 78 w 103"/>
                <a:gd name="T103" fmla="*/ 6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3" h="179">
                  <a:moveTo>
                    <a:pt x="78" y="62"/>
                  </a:moveTo>
                  <a:cubicBezTo>
                    <a:pt x="81" y="59"/>
                    <a:pt x="79" y="56"/>
                    <a:pt x="80" y="52"/>
                  </a:cubicBezTo>
                  <a:cubicBezTo>
                    <a:pt x="80" y="51"/>
                    <a:pt x="80" y="49"/>
                    <a:pt x="80" y="48"/>
                  </a:cubicBezTo>
                  <a:cubicBezTo>
                    <a:pt x="81" y="45"/>
                    <a:pt x="83" y="44"/>
                    <a:pt x="85" y="42"/>
                  </a:cubicBezTo>
                  <a:cubicBezTo>
                    <a:pt x="89" y="39"/>
                    <a:pt x="91" y="34"/>
                    <a:pt x="95" y="31"/>
                  </a:cubicBezTo>
                  <a:cubicBezTo>
                    <a:pt x="97" y="30"/>
                    <a:pt x="100" y="30"/>
                    <a:pt x="102" y="29"/>
                  </a:cubicBezTo>
                  <a:cubicBezTo>
                    <a:pt x="103" y="27"/>
                    <a:pt x="102" y="24"/>
                    <a:pt x="101" y="23"/>
                  </a:cubicBezTo>
                  <a:cubicBezTo>
                    <a:pt x="100" y="21"/>
                    <a:pt x="101" y="21"/>
                    <a:pt x="99" y="21"/>
                  </a:cubicBezTo>
                  <a:cubicBezTo>
                    <a:pt x="97" y="20"/>
                    <a:pt x="98" y="24"/>
                    <a:pt x="97" y="25"/>
                  </a:cubicBezTo>
                  <a:cubicBezTo>
                    <a:pt x="96" y="26"/>
                    <a:pt x="95" y="28"/>
                    <a:pt x="94" y="29"/>
                  </a:cubicBezTo>
                  <a:cubicBezTo>
                    <a:pt x="93" y="30"/>
                    <a:pt x="90" y="29"/>
                    <a:pt x="88" y="30"/>
                  </a:cubicBezTo>
                  <a:cubicBezTo>
                    <a:pt x="87" y="32"/>
                    <a:pt x="84" y="30"/>
                    <a:pt x="82" y="30"/>
                  </a:cubicBezTo>
                  <a:cubicBezTo>
                    <a:pt x="81" y="30"/>
                    <a:pt x="79" y="31"/>
                    <a:pt x="78" y="30"/>
                  </a:cubicBezTo>
                  <a:cubicBezTo>
                    <a:pt x="76" y="30"/>
                    <a:pt x="79" y="28"/>
                    <a:pt x="79" y="28"/>
                  </a:cubicBezTo>
                  <a:cubicBezTo>
                    <a:pt x="80" y="27"/>
                    <a:pt x="79" y="26"/>
                    <a:pt x="79" y="26"/>
                  </a:cubicBezTo>
                  <a:cubicBezTo>
                    <a:pt x="79" y="24"/>
                    <a:pt x="80" y="23"/>
                    <a:pt x="81" y="22"/>
                  </a:cubicBezTo>
                  <a:cubicBezTo>
                    <a:pt x="85" y="18"/>
                    <a:pt x="77" y="16"/>
                    <a:pt x="74" y="14"/>
                  </a:cubicBezTo>
                  <a:cubicBezTo>
                    <a:pt x="71" y="12"/>
                    <a:pt x="67" y="12"/>
                    <a:pt x="64" y="9"/>
                  </a:cubicBezTo>
                  <a:cubicBezTo>
                    <a:pt x="63" y="8"/>
                    <a:pt x="61" y="7"/>
                    <a:pt x="60" y="6"/>
                  </a:cubicBezTo>
                  <a:cubicBezTo>
                    <a:pt x="59" y="4"/>
                    <a:pt x="58" y="2"/>
                    <a:pt x="57" y="2"/>
                  </a:cubicBezTo>
                  <a:cubicBezTo>
                    <a:pt x="56" y="1"/>
                    <a:pt x="53" y="1"/>
                    <a:pt x="52" y="2"/>
                  </a:cubicBezTo>
                  <a:cubicBezTo>
                    <a:pt x="51" y="3"/>
                    <a:pt x="50" y="6"/>
                    <a:pt x="48" y="4"/>
                  </a:cubicBezTo>
                  <a:cubicBezTo>
                    <a:pt x="47" y="2"/>
                    <a:pt x="45" y="2"/>
                    <a:pt x="43" y="2"/>
                  </a:cubicBezTo>
                  <a:cubicBezTo>
                    <a:pt x="41" y="2"/>
                    <a:pt x="41" y="0"/>
                    <a:pt x="39" y="1"/>
                  </a:cubicBezTo>
                  <a:cubicBezTo>
                    <a:pt x="38" y="2"/>
                    <a:pt x="35" y="3"/>
                    <a:pt x="35" y="4"/>
                  </a:cubicBezTo>
                  <a:cubicBezTo>
                    <a:pt x="34" y="6"/>
                    <a:pt x="35" y="8"/>
                    <a:pt x="35" y="9"/>
                  </a:cubicBezTo>
                  <a:cubicBezTo>
                    <a:pt x="34" y="13"/>
                    <a:pt x="31" y="13"/>
                    <a:pt x="28" y="14"/>
                  </a:cubicBezTo>
                  <a:cubicBezTo>
                    <a:pt x="26" y="15"/>
                    <a:pt x="27" y="20"/>
                    <a:pt x="27" y="22"/>
                  </a:cubicBezTo>
                  <a:cubicBezTo>
                    <a:pt x="27" y="24"/>
                    <a:pt x="28" y="26"/>
                    <a:pt x="28" y="27"/>
                  </a:cubicBezTo>
                  <a:cubicBezTo>
                    <a:pt x="28" y="28"/>
                    <a:pt x="25" y="31"/>
                    <a:pt x="25" y="32"/>
                  </a:cubicBezTo>
                  <a:cubicBezTo>
                    <a:pt x="24" y="33"/>
                    <a:pt x="21" y="35"/>
                    <a:pt x="21" y="36"/>
                  </a:cubicBezTo>
                  <a:cubicBezTo>
                    <a:pt x="21" y="37"/>
                    <a:pt x="21" y="38"/>
                    <a:pt x="21" y="39"/>
                  </a:cubicBezTo>
                  <a:cubicBezTo>
                    <a:pt x="21" y="40"/>
                    <a:pt x="20" y="41"/>
                    <a:pt x="20" y="42"/>
                  </a:cubicBezTo>
                  <a:cubicBezTo>
                    <a:pt x="20" y="43"/>
                    <a:pt x="21" y="46"/>
                    <a:pt x="19" y="47"/>
                  </a:cubicBezTo>
                  <a:cubicBezTo>
                    <a:pt x="19" y="48"/>
                    <a:pt x="19" y="50"/>
                    <a:pt x="19" y="51"/>
                  </a:cubicBezTo>
                  <a:cubicBezTo>
                    <a:pt x="18" y="51"/>
                    <a:pt x="17" y="51"/>
                    <a:pt x="17" y="52"/>
                  </a:cubicBezTo>
                  <a:cubicBezTo>
                    <a:pt x="17" y="54"/>
                    <a:pt x="19" y="55"/>
                    <a:pt x="19" y="57"/>
                  </a:cubicBezTo>
                  <a:cubicBezTo>
                    <a:pt x="19" y="58"/>
                    <a:pt x="19" y="60"/>
                    <a:pt x="20" y="61"/>
                  </a:cubicBezTo>
                  <a:cubicBezTo>
                    <a:pt x="22" y="65"/>
                    <a:pt x="18" y="69"/>
                    <a:pt x="18" y="73"/>
                  </a:cubicBezTo>
                  <a:cubicBezTo>
                    <a:pt x="17" y="75"/>
                    <a:pt x="19" y="77"/>
                    <a:pt x="18" y="79"/>
                  </a:cubicBezTo>
                  <a:cubicBezTo>
                    <a:pt x="17" y="80"/>
                    <a:pt x="15" y="81"/>
                    <a:pt x="14" y="83"/>
                  </a:cubicBezTo>
                  <a:cubicBezTo>
                    <a:pt x="13" y="85"/>
                    <a:pt x="17" y="93"/>
                    <a:pt x="15" y="94"/>
                  </a:cubicBezTo>
                  <a:cubicBezTo>
                    <a:pt x="11" y="96"/>
                    <a:pt x="12" y="101"/>
                    <a:pt x="11" y="105"/>
                  </a:cubicBezTo>
                  <a:cubicBezTo>
                    <a:pt x="9" y="108"/>
                    <a:pt x="10" y="113"/>
                    <a:pt x="10" y="117"/>
                  </a:cubicBezTo>
                  <a:cubicBezTo>
                    <a:pt x="10" y="120"/>
                    <a:pt x="10" y="123"/>
                    <a:pt x="10" y="126"/>
                  </a:cubicBezTo>
                  <a:cubicBezTo>
                    <a:pt x="10" y="127"/>
                    <a:pt x="15" y="130"/>
                    <a:pt x="13" y="130"/>
                  </a:cubicBezTo>
                  <a:cubicBezTo>
                    <a:pt x="13" y="130"/>
                    <a:pt x="9" y="131"/>
                    <a:pt x="11" y="132"/>
                  </a:cubicBezTo>
                  <a:cubicBezTo>
                    <a:pt x="13" y="132"/>
                    <a:pt x="13" y="133"/>
                    <a:pt x="12" y="135"/>
                  </a:cubicBezTo>
                  <a:cubicBezTo>
                    <a:pt x="11" y="137"/>
                    <a:pt x="11" y="139"/>
                    <a:pt x="11" y="142"/>
                  </a:cubicBezTo>
                  <a:cubicBezTo>
                    <a:pt x="11" y="144"/>
                    <a:pt x="9" y="145"/>
                    <a:pt x="8" y="147"/>
                  </a:cubicBezTo>
                  <a:cubicBezTo>
                    <a:pt x="7" y="148"/>
                    <a:pt x="8" y="150"/>
                    <a:pt x="8" y="152"/>
                  </a:cubicBezTo>
                  <a:cubicBezTo>
                    <a:pt x="8" y="153"/>
                    <a:pt x="6" y="156"/>
                    <a:pt x="5" y="156"/>
                  </a:cubicBezTo>
                  <a:cubicBezTo>
                    <a:pt x="0" y="158"/>
                    <a:pt x="3" y="164"/>
                    <a:pt x="4" y="167"/>
                  </a:cubicBezTo>
                  <a:cubicBezTo>
                    <a:pt x="5" y="169"/>
                    <a:pt x="8" y="166"/>
                    <a:pt x="8" y="170"/>
                  </a:cubicBezTo>
                  <a:cubicBezTo>
                    <a:pt x="8" y="171"/>
                    <a:pt x="7" y="174"/>
                    <a:pt x="9" y="175"/>
                  </a:cubicBezTo>
                  <a:cubicBezTo>
                    <a:pt x="10" y="176"/>
                    <a:pt x="11" y="176"/>
                    <a:pt x="13" y="176"/>
                  </a:cubicBezTo>
                  <a:cubicBezTo>
                    <a:pt x="15" y="177"/>
                    <a:pt x="18" y="177"/>
                    <a:pt x="20" y="177"/>
                  </a:cubicBezTo>
                  <a:cubicBezTo>
                    <a:pt x="21" y="177"/>
                    <a:pt x="22" y="177"/>
                    <a:pt x="23" y="178"/>
                  </a:cubicBezTo>
                  <a:cubicBezTo>
                    <a:pt x="23" y="177"/>
                    <a:pt x="24" y="177"/>
                    <a:pt x="25" y="177"/>
                  </a:cubicBezTo>
                  <a:cubicBezTo>
                    <a:pt x="25" y="178"/>
                    <a:pt x="27" y="179"/>
                    <a:pt x="27" y="179"/>
                  </a:cubicBezTo>
                  <a:cubicBezTo>
                    <a:pt x="28" y="179"/>
                    <a:pt x="26" y="176"/>
                    <a:pt x="26" y="175"/>
                  </a:cubicBezTo>
                  <a:cubicBezTo>
                    <a:pt x="24" y="173"/>
                    <a:pt x="24" y="171"/>
                    <a:pt x="24" y="169"/>
                  </a:cubicBezTo>
                  <a:cubicBezTo>
                    <a:pt x="24" y="167"/>
                    <a:pt x="24" y="166"/>
                    <a:pt x="27" y="164"/>
                  </a:cubicBezTo>
                  <a:cubicBezTo>
                    <a:pt x="29" y="163"/>
                    <a:pt x="25" y="163"/>
                    <a:pt x="25" y="163"/>
                  </a:cubicBezTo>
                  <a:cubicBezTo>
                    <a:pt x="25" y="163"/>
                    <a:pt x="27" y="162"/>
                    <a:pt x="26" y="162"/>
                  </a:cubicBezTo>
                  <a:cubicBezTo>
                    <a:pt x="27" y="162"/>
                    <a:pt x="27" y="163"/>
                    <a:pt x="28" y="163"/>
                  </a:cubicBezTo>
                  <a:cubicBezTo>
                    <a:pt x="29" y="164"/>
                    <a:pt x="30" y="163"/>
                    <a:pt x="31" y="163"/>
                  </a:cubicBezTo>
                  <a:cubicBezTo>
                    <a:pt x="32" y="161"/>
                    <a:pt x="31" y="159"/>
                    <a:pt x="31" y="157"/>
                  </a:cubicBezTo>
                  <a:cubicBezTo>
                    <a:pt x="32" y="155"/>
                    <a:pt x="34" y="154"/>
                    <a:pt x="37" y="153"/>
                  </a:cubicBezTo>
                  <a:cubicBezTo>
                    <a:pt x="38" y="152"/>
                    <a:pt x="39" y="152"/>
                    <a:pt x="40" y="151"/>
                  </a:cubicBezTo>
                  <a:cubicBezTo>
                    <a:pt x="41" y="150"/>
                    <a:pt x="39" y="149"/>
                    <a:pt x="39" y="149"/>
                  </a:cubicBezTo>
                  <a:cubicBezTo>
                    <a:pt x="39" y="148"/>
                    <a:pt x="42" y="147"/>
                    <a:pt x="41" y="145"/>
                  </a:cubicBezTo>
                  <a:cubicBezTo>
                    <a:pt x="40" y="143"/>
                    <a:pt x="36" y="145"/>
                    <a:pt x="35" y="143"/>
                  </a:cubicBezTo>
                  <a:cubicBezTo>
                    <a:pt x="34" y="142"/>
                    <a:pt x="33" y="142"/>
                    <a:pt x="32" y="140"/>
                  </a:cubicBezTo>
                  <a:cubicBezTo>
                    <a:pt x="31" y="138"/>
                    <a:pt x="33" y="135"/>
                    <a:pt x="34" y="134"/>
                  </a:cubicBezTo>
                  <a:cubicBezTo>
                    <a:pt x="36" y="133"/>
                    <a:pt x="37" y="131"/>
                    <a:pt x="39" y="131"/>
                  </a:cubicBezTo>
                  <a:cubicBezTo>
                    <a:pt x="41" y="130"/>
                    <a:pt x="41" y="132"/>
                    <a:pt x="42" y="129"/>
                  </a:cubicBezTo>
                  <a:cubicBezTo>
                    <a:pt x="42" y="127"/>
                    <a:pt x="44" y="126"/>
                    <a:pt x="43" y="124"/>
                  </a:cubicBezTo>
                  <a:cubicBezTo>
                    <a:pt x="42" y="121"/>
                    <a:pt x="47" y="121"/>
                    <a:pt x="48" y="119"/>
                  </a:cubicBezTo>
                  <a:cubicBezTo>
                    <a:pt x="48" y="119"/>
                    <a:pt x="43" y="115"/>
                    <a:pt x="48" y="116"/>
                  </a:cubicBezTo>
                  <a:cubicBezTo>
                    <a:pt x="49" y="117"/>
                    <a:pt x="49" y="118"/>
                    <a:pt x="50" y="118"/>
                  </a:cubicBezTo>
                  <a:cubicBezTo>
                    <a:pt x="52" y="118"/>
                    <a:pt x="52" y="115"/>
                    <a:pt x="51" y="114"/>
                  </a:cubicBezTo>
                  <a:cubicBezTo>
                    <a:pt x="51" y="113"/>
                    <a:pt x="49" y="115"/>
                    <a:pt x="49" y="115"/>
                  </a:cubicBezTo>
                  <a:cubicBezTo>
                    <a:pt x="47" y="115"/>
                    <a:pt x="45" y="114"/>
                    <a:pt x="45" y="113"/>
                  </a:cubicBezTo>
                  <a:cubicBezTo>
                    <a:pt x="45" y="112"/>
                    <a:pt x="43" y="105"/>
                    <a:pt x="45" y="105"/>
                  </a:cubicBezTo>
                  <a:cubicBezTo>
                    <a:pt x="48" y="106"/>
                    <a:pt x="50" y="108"/>
                    <a:pt x="54" y="108"/>
                  </a:cubicBezTo>
                  <a:cubicBezTo>
                    <a:pt x="55" y="108"/>
                    <a:pt x="56" y="107"/>
                    <a:pt x="57" y="107"/>
                  </a:cubicBezTo>
                  <a:cubicBezTo>
                    <a:pt x="59" y="105"/>
                    <a:pt x="57" y="104"/>
                    <a:pt x="58" y="102"/>
                  </a:cubicBezTo>
                  <a:cubicBezTo>
                    <a:pt x="58" y="101"/>
                    <a:pt x="59" y="100"/>
                    <a:pt x="59" y="100"/>
                  </a:cubicBezTo>
                  <a:cubicBezTo>
                    <a:pt x="60" y="98"/>
                    <a:pt x="59" y="98"/>
                    <a:pt x="59" y="97"/>
                  </a:cubicBezTo>
                  <a:cubicBezTo>
                    <a:pt x="58" y="96"/>
                    <a:pt x="58" y="94"/>
                    <a:pt x="59" y="94"/>
                  </a:cubicBezTo>
                  <a:cubicBezTo>
                    <a:pt x="61" y="94"/>
                    <a:pt x="60" y="96"/>
                    <a:pt x="60" y="96"/>
                  </a:cubicBezTo>
                  <a:cubicBezTo>
                    <a:pt x="59" y="95"/>
                    <a:pt x="65" y="95"/>
                    <a:pt x="65" y="95"/>
                  </a:cubicBezTo>
                  <a:cubicBezTo>
                    <a:pt x="69" y="95"/>
                    <a:pt x="72" y="93"/>
                    <a:pt x="76" y="93"/>
                  </a:cubicBezTo>
                  <a:cubicBezTo>
                    <a:pt x="77" y="92"/>
                    <a:pt x="80" y="91"/>
                    <a:pt x="82" y="90"/>
                  </a:cubicBezTo>
                  <a:cubicBezTo>
                    <a:pt x="83" y="89"/>
                    <a:pt x="83" y="88"/>
                    <a:pt x="84" y="87"/>
                  </a:cubicBezTo>
                  <a:cubicBezTo>
                    <a:pt x="85" y="86"/>
                    <a:pt x="86" y="85"/>
                    <a:pt x="87" y="83"/>
                  </a:cubicBezTo>
                  <a:cubicBezTo>
                    <a:pt x="87" y="80"/>
                    <a:pt x="85" y="80"/>
                    <a:pt x="83" y="78"/>
                  </a:cubicBezTo>
                  <a:cubicBezTo>
                    <a:pt x="82" y="76"/>
                    <a:pt x="85" y="75"/>
                    <a:pt x="83" y="73"/>
                  </a:cubicBezTo>
                  <a:cubicBezTo>
                    <a:pt x="82" y="72"/>
                    <a:pt x="78" y="71"/>
                    <a:pt x="78" y="69"/>
                  </a:cubicBezTo>
                  <a:cubicBezTo>
                    <a:pt x="78" y="69"/>
                    <a:pt x="78" y="68"/>
                    <a:pt x="79" y="68"/>
                  </a:cubicBezTo>
                  <a:cubicBezTo>
                    <a:pt x="79" y="67"/>
                    <a:pt x="78" y="67"/>
                    <a:pt x="78" y="66"/>
                  </a:cubicBezTo>
                  <a:cubicBezTo>
                    <a:pt x="78" y="65"/>
                    <a:pt x="77" y="63"/>
                    <a:pt x="78" y="62"/>
                  </a:cubicBezTo>
                  <a:cubicBezTo>
                    <a:pt x="79" y="61"/>
                    <a:pt x="77" y="63"/>
                    <a:pt x="78" y="62"/>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21" name="Freeform 631"/>
            <p:cNvSpPr/>
            <p:nvPr/>
          </p:nvSpPr>
          <p:spPr bwMode="auto">
            <a:xfrm>
              <a:off x="3809685" y="4156570"/>
              <a:ext cx="101938" cy="113087"/>
            </a:xfrm>
            <a:custGeom>
              <a:avLst/>
              <a:gdLst>
                <a:gd name="T0" fmla="*/ 15 w 22"/>
                <a:gd name="T1" fmla="*/ 23 h 24"/>
                <a:gd name="T2" fmla="*/ 19 w 22"/>
                <a:gd name="T3" fmla="*/ 24 h 24"/>
                <a:gd name="T4" fmla="*/ 19 w 22"/>
                <a:gd name="T5" fmla="*/ 17 h 24"/>
                <a:gd name="T6" fmla="*/ 20 w 22"/>
                <a:gd name="T7" fmla="*/ 10 h 24"/>
                <a:gd name="T8" fmla="*/ 21 w 22"/>
                <a:gd name="T9" fmla="*/ 7 h 24"/>
                <a:gd name="T10" fmla="*/ 22 w 22"/>
                <a:gd name="T11" fmla="*/ 3 h 24"/>
                <a:gd name="T12" fmla="*/ 17 w 22"/>
                <a:gd name="T13" fmla="*/ 4 h 24"/>
                <a:gd name="T14" fmla="*/ 12 w 22"/>
                <a:gd name="T15" fmla="*/ 5 h 24"/>
                <a:gd name="T16" fmla="*/ 9 w 22"/>
                <a:gd name="T17" fmla="*/ 8 h 24"/>
                <a:gd name="T18" fmla="*/ 4 w 22"/>
                <a:gd name="T19" fmla="*/ 9 h 24"/>
                <a:gd name="T20" fmla="*/ 3 w 22"/>
                <a:gd name="T21" fmla="*/ 12 h 24"/>
                <a:gd name="T22" fmla="*/ 0 w 22"/>
                <a:gd name="T23" fmla="*/ 13 h 24"/>
                <a:gd name="T24" fmla="*/ 6 w 22"/>
                <a:gd name="T25" fmla="*/ 19 h 24"/>
                <a:gd name="T26" fmla="*/ 11 w 22"/>
                <a:gd name="T27" fmla="*/ 22 h 24"/>
                <a:gd name="T28" fmla="*/ 15 w 22"/>
                <a:gd name="T29" fmla="*/ 23 h 24"/>
                <a:gd name="T30" fmla="*/ 15 w 22"/>
                <a:gd name="T31"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4">
                  <a:moveTo>
                    <a:pt x="15" y="23"/>
                  </a:moveTo>
                  <a:cubicBezTo>
                    <a:pt x="16" y="24"/>
                    <a:pt x="17" y="24"/>
                    <a:pt x="19" y="24"/>
                  </a:cubicBezTo>
                  <a:cubicBezTo>
                    <a:pt x="17" y="21"/>
                    <a:pt x="19" y="20"/>
                    <a:pt x="19" y="17"/>
                  </a:cubicBezTo>
                  <a:cubicBezTo>
                    <a:pt x="19" y="15"/>
                    <a:pt x="20" y="12"/>
                    <a:pt x="20" y="10"/>
                  </a:cubicBezTo>
                  <a:cubicBezTo>
                    <a:pt x="20" y="9"/>
                    <a:pt x="21" y="8"/>
                    <a:pt x="21" y="7"/>
                  </a:cubicBezTo>
                  <a:cubicBezTo>
                    <a:pt x="22" y="6"/>
                    <a:pt x="21" y="5"/>
                    <a:pt x="22" y="3"/>
                  </a:cubicBezTo>
                  <a:cubicBezTo>
                    <a:pt x="22" y="0"/>
                    <a:pt x="18" y="4"/>
                    <a:pt x="17" y="4"/>
                  </a:cubicBezTo>
                  <a:cubicBezTo>
                    <a:pt x="15" y="4"/>
                    <a:pt x="14" y="3"/>
                    <a:pt x="12" y="5"/>
                  </a:cubicBezTo>
                  <a:cubicBezTo>
                    <a:pt x="12" y="5"/>
                    <a:pt x="10" y="9"/>
                    <a:pt x="9" y="8"/>
                  </a:cubicBezTo>
                  <a:cubicBezTo>
                    <a:pt x="7" y="8"/>
                    <a:pt x="6" y="8"/>
                    <a:pt x="4" y="9"/>
                  </a:cubicBezTo>
                  <a:cubicBezTo>
                    <a:pt x="4" y="10"/>
                    <a:pt x="4" y="12"/>
                    <a:pt x="3" y="12"/>
                  </a:cubicBezTo>
                  <a:cubicBezTo>
                    <a:pt x="3" y="13"/>
                    <a:pt x="1" y="13"/>
                    <a:pt x="0" y="13"/>
                  </a:cubicBezTo>
                  <a:cubicBezTo>
                    <a:pt x="2" y="15"/>
                    <a:pt x="4" y="18"/>
                    <a:pt x="6" y="19"/>
                  </a:cubicBezTo>
                  <a:cubicBezTo>
                    <a:pt x="7" y="21"/>
                    <a:pt x="9" y="22"/>
                    <a:pt x="11" y="22"/>
                  </a:cubicBezTo>
                  <a:cubicBezTo>
                    <a:pt x="12" y="22"/>
                    <a:pt x="14" y="22"/>
                    <a:pt x="15" y="23"/>
                  </a:cubicBezTo>
                  <a:cubicBezTo>
                    <a:pt x="16" y="23"/>
                    <a:pt x="15" y="22"/>
                    <a:pt x="15" y="23"/>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22" name="Freeform 632"/>
            <p:cNvSpPr/>
            <p:nvPr/>
          </p:nvSpPr>
          <p:spPr bwMode="auto">
            <a:xfrm>
              <a:off x="3841542" y="4260099"/>
              <a:ext cx="79638" cy="70082"/>
            </a:xfrm>
            <a:custGeom>
              <a:avLst/>
              <a:gdLst>
                <a:gd name="T0" fmla="*/ 16 w 17"/>
                <a:gd name="T1" fmla="*/ 10 h 15"/>
                <a:gd name="T2" fmla="*/ 17 w 17"/>
                <a:gd name="T3" fmla="*/ 8 h 15"/>
                <a:gd name="T4" fmla="*/ 15 w 17"/>
                <a:gd name="T5" fmla="*/ 6 h 15"/>
                <a:gd name="T6" fmla="*/ 12 w 17"/>
                <a:gd name="T7" fmla="*/ 2 h 15"/>
                <a:gd name="T8" fmla="*/ 8 w 17"/>
                <a:gd name="T9" fmla="*/ 1 h 15"/>
                <a:gd name="T10" fmla="*/ 3 w 17"/>
                <a:gd name="T11" fmla="*/ 0 h 15"/>
                <a:gd name="T12" fmla="*/ 3 w 17"/>
                <a:gd name="T13" fmla="*/ 6 h 15"/>
                <a:gd name="T14" fmla="*/ 6 w 17"/>
                <a:gd name="T15" fmla="*/ 7 h 15"/>
                <a:gd name="T16" fmla="*/ 4 w 17"/>
                <a:gd name="T17" fmla="*/ 5 h 15"/>
                <a:gd name="T18" fmla="*/ 7 w 17"/>
                <a:gd name="T19" fmla="*/ 7 h 15"/>
                <a:gd name="T20" fmla="*/ 11 w 17"/>
                <a:gd name="T21" fmla="*/ 10 h 15"/>
                <a:gd name="T22" fmla="*/ 14 w 17"/>
                <a:gd name="T23" fmla="*/ 14 h 15"/>
                <a:gd name="T24" fmla="*/ 16 w 17"/>
                <a:gd name="T25" fmla="*/ 10 h 15"/>
                <a:gd name="T26" fmla="*/ 16 w 17"/>
                <a:gd name="T2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5">
                  <a:moveTo>
                    <a:pt x="16" y="10"/>
                  </a:moveTo>
                  <a:cubicBezTo>
                    <a:pt x="16" y="9"/>
                    <a:pt x="16" y="8"/>
                    <a:pt x="17" y="8"/>
                  </a:cubicBezTo>
                  <a:cubicBezTo>
                    <a:pt x="16" y="7"/>
                    <a:pt x="16" y="6"/>
                    <a:pt x="15" y="6"/>
                  </a:cubicBezTo>
                  <a:cubicBezTo>
                    <a:pt x="14" y="5"/>
                    <a:pt x="13" y="2"/>
                    <a:pt x="12" y="2"/>
                  </a:cubicBezTo>
                  <a:cubicBezTo>
                    <a:pt x="10" y="2"/>
                    <a:pt x="9" y="2"/>
                    <a:pt x="8" y="1"/>
                  </a:cubicBezTo>
                  <a:cubicBezTo>
                    <a:pt x="7" y="0"/>
                    <a:pt x="4" y="0"/>
                    <a:pt x="3" y="0"/>
                  </a:cubicBezTo>
                  <a:cubicBezTo>
                    <a:pt x="4" y="1"/>
                    <a:pt x="0" y="6"/>
                    <a:pt x="3" y="6"/>
                  </a:cubicBezTo>
                  <a:cubicBezTo>
                    <a:pt x="4" y="6"/>
                    <a:pt x="4" y="8"/>
                    <a:pt x="6" y="7"/>
                  </a:cubicBezTo>
                  <a:cubicBezTo>
                    <a:pt x="7" y="6"/>
                    <a:pt x="4" y="5"/>
                    <a:pt x="4" y="5"/>
                  </a:cubicBezTo>
                  <a:cubicBezTo>
                    <a:pt x="5" y="5"/>
                    <a:pt x="7" y="6"/>
                    <a:pt x="7" y="7"/>
                  </a:cubicBezTo>
                  <a:cubicBezTo>
                    <a:pt x="8" y="9"/>
                    <a:pt x="10" y="8"/>
                    <a:pt x="11" y="10"/>
                  </a:cubicBezTo>
                  <a:cubicBezTo>
                    <a:pt x="12" y="11"/>
                    <a:pt x="12" y="13"/>
                    <a:pt x="14" y="14"/>
                  </a:cubicBezTo>
                  <a:cubicBezTo>
                    <a:pt x="17" y="15"/>
                    <a:pt x="17" y="12"/>
                    <a:pt x="16" y="10"/>
                  </a:cubicBezTo>
                  <a:cubicBezTo>
                    <a:pt x="16" y="9"/>
                    <a:pt x="16" y="11"/>
                    <a:pt x="16" y="10"/>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23" name="Freeform 633"/>
            <p:cNvSpPr/>
            <p:nvPr/>
          </p:nvSpPr>
          <p:spPr bwMode="auto">
            <a:xfrm>
              <a:off x="3752346" y="4180460"/>
              <a:ext cx="52562" cy="41414"/>
            </a:xfrm>
            <a:custGeom>
              <a:avLst/>
              <a:gdLst>
                <a:gd name="T0" fmla="*/ 4 w 11"/>
                <a:gd name="T1" fmla="*/ 1 h 9"/>
                <a:gd name="T2" fmla="*/ 4 w 11"/>
                <a:gd name="T3" fmla="*/ 0 h 9"/>
                <a:gd name="T4" fmla="*/ 0 w 11"/>
                <a:gd name="T5" fmla="*/ 4 h 9"/>
                <a:gd name="T6" fmla="*/ 11 w 11"/>
                <a:gd name="T7" fmla="*/ 5 h 9"/>
                <a:gd name="T8" fmla="*/ 4 w 11"/>
                <a:gd name="T9" fmla="*/ 1 h 9"/>
              </a:gdLst>
              <a:ahLst/>
              <a:cxnLst>
                <a:cxn ang="0">
                  <a:pos x="T0" y="T1"/>
                </a:cxn>
                <a:cxn ang="0">
                  <a:pos x="T2" y="T3"/>
                </a:cxn>
                <a:cxn ang="0">
                  <a:pos x="T4" y="T5"/>
                </a:cxn>
                <a:cxn ang="0">
                  <a:pos x="T6" y="T7"/>
                </a:cxn>
                <a:cxn ang="0">
                  <a:pos x="T8" y="T9"/>
                </a:cxn>
              </a:cxnLst>
              <a:rect l="0" t="0" r="r" b="b"/>
              <a:pathLst>
                <a:path w="11" h="9">
                  <a:moveTo>
                    <a:pt x="4" y="1"/>
                  </a:moveTo>
                  <a:cubicBezTo>
                    <a:pt x="4" y="0"/>
                    <a:pt x="4" y="0"/>
                    <a:pt x="4" y="0"/>
                  </a:cubicBezTo>
                  <a:cubicBezTo>
                    <a:pt x="3" y="1"/>
                    <a:pt x="1" y="3"/>
                    <a:pt x="0" y="4"/>
                  </a:cubicBezTo>
                  <a:cubicBezTo>
                    <a:pt x="2" y="5"/>
                    <a:pt x="11" y="9"/>
                    <a:pt x="11" y="5"/>
                  </a:cubicBezTo>
                  <a:cubicBezTo>
                    <a:pt x="11" y="2"/>
                    <a:pt x="6" y="3"/>
                    <a:pt x="4" y="1"/>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24" name="Freeform 634"/>
            <p:cNvSpPr/>
            <p:nvPr/>
          </p:nvSpPr>
          <p:spPr bwMode="auto">
            <a:xfrm>
              <a:off x="3696599" y="4096045"/>
              <a:ext cx="93975" cy="108308"/>
            </a:xfrm>
            <a:custGeom>
              <a:avLst/>
              <a:gdLst>
                <a:gd name="T0" fmla="*/ 16 w 20"/>
                <a:gd name="T1" fmla="*/ 16 h 23"/>
                <a:gd name="T2" fmla="*/ 20 w 20"/>
                <a:gd name="T3" fmla="*/ 12 h 23"/>
                <a:gd name="T4" fmla="*/ 16 w 20"/>
                <a:gd name="T5" fmla="*/ 8 h 23"/>
                <a:gd name="T6" fmla="*/ 16 w 20"/>
                <a:gd name="T7" fmla="*/ 1 h 23"/>
                <a:gd name="T8" fmla="*/ 8 w 20"/>
                <a:gd name="T9" fmla="*/ 1 h 23"/>
                <a:gd name="T10" fmla="*/ 7 w 20"/>
                <a:gd name="T11" fmla="*/ 6 h 23"/>
                <a:gd name="T12" fmla="*/ 8 w 20"/>
                <a:gd name="T13" fmla="*/ 10 h 23"/>
                <a:gd name="T14" fmla="*/ 4 w 20"/>
                <a:gd name="T15" fmla="*/ 10 h 23"/>
                <a:gd name="T16" fmla="*/ 2 w 20"/>
                <a:gd name="T17" fmla="*/ 15 h 23"/>
                <a:gd name="T18" fmla="*/ 12 w 20"/>
                <a:gd name="T19" fmla="*/ 21 h 23"/>
                <a:gd name="T20" fmla="*/ 16 w 20"/>
                <a:gd name="T21"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3">
                  <a:moveTo>
                    <a:pt x="16" y="16"/>
                  </a:moveTo>
                  <a:cubicBezTo>
                    <a:pt x="16" y="14"/>
                    <a:pt x="19" y="13"/>
                    <a:pt x="20" y="12"/>
                  </a:cubicBezTo>
                  <a:cubicBezTo>
                    <a:pt x="17" y="11"/>
                    <a:pt x="16" y="11"/>
                    <a:pt x="16" y="8"/>
                  </a:cubicBezTo>
                  <a:cubicBezTo>
                    <a:pt x="16" y="7"/>
                    <a:pt x="17" y="2"/>
                    <a:pt x="16" y="1"/>
                  </a:cubicBezTo>
                  <a:cubicBezTo>
                    <a:pt x="15" y="0"/>
                    <a:pt x="10" y="1"/>
                    <a:pt x="8" y="1"/>
                  </a:cubicBezTo>
                  <a:cubicBezTo>
                    <a:pt x="6" y="1"/>
                    <a:pt x="6" y="4"/>
                    <a:pt x="7" y="6"/>
                  </a:cubicBezTo>
                  <a:cubicBezTo>
                    <a:pt x="8" y="7"/>
                    <a:pt x="12" y="10"/>
                    <a:pt x="8" y="10"/>
                  </a:cubicBezTo>
                  <a:cubicBezTo>
                    <a:pt x="7" y="10"/>
                    <a:pt x="5" y="10"/>
                    <a:pt x="4" y="10"/>
                  </a:cubicBezTo>
                  <a:cubicBezTo>
                    <a:pt x="2" y="10"/>
                    <a:pt x="2" y="14"/>
                    <a:pt x="2" y="15"/>
                  </a:cubicBezTo>
                  <a:cubicBezTo>
                    <a:pt x="0" y="21"/>
                    <a:pt x="8" y="20"/>
                    <a:pt x="12" y="21"/>
                  </a:cubicBezTo>
                  <a:cubicBezTo>
                    <a:pt x="13" y="23"/>
                    <a:pt x="16" y="17"/>
                    <a:pt x="16" y="16"/>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25" name="Freeform 635"/>
            <p:cNvSpPr/>
            <p:nvPr/>
          </p:nvSpPr>
          <p:spPr bwMode="auto">
            <a:xfrm>
              <a:off x="3127979" y="3726521"/>
              <a:ext cx="699228" cy="449162"/>
            </a:xfrm>
            <a:custGeom>
              <a:avLst/>
              <a:gdLst>
                <a:gd name="T0" fmla="*/ 132 w 150"/>
                <a:gd name="T1" fmla="*/ 88 h 96"/>
                <a:gd name="T2" fmla="*/ 130 w 150"/>
                <a:gd name="T3" fmla="*/ 80 h 96"/>
                <a:gd name="T4" fmla="*/ 144 w 150"/>
                <a:gd name="T5" fmla="*/ 78 h 96"/>
                <a:gd name="T6" fmla="*/ 146 w 150"/>
                <a:gd name="T7" fmla="*/ 68 h 96"/>
                <a:gd name="T8" fmla="*/ 146 w 150"/>
                <a:gd name="T9" fmla="*/ 61 h 96"/>
                <a:gd name="T10" fmla="*/ 132 w 150"/>
                <a:gd name="T11" fmla="*/ 64 h 96"/>
                <a:gd name="T12" fmla="*/ 126 w 150"/>
                <a:gd name="T13" fmla="*/ 76 h 96"/>
                <a:gd name="T14" fmla="*/ 110 w 150"/>
                <a:gd name="T15" fmla="*/ 76 h 96"/>
                <a:gd name="T16" fmla="*/ 102 w 150"/>
                <a:gd name="T17" fmla="*/ 69 h 96"/>
                <a:gd name="T18" fmla="*/ 96 w 150"/>
                <a:gd name="T19" fmla="*/ 51 h 96"/>
                <a:gd name="T20" fmla="*/ 98 w 150"/>
                <a:gd name="T21" fmla="*/ 38 h 96"/>
                <a:gd name="T22" fmla="*/ 90 w 150"/>
                <a:gd name="T23" fmla="*/ 35 h 96"/>
                <a:gd name="T24" fmla="*/ 82 w 150"/>
                <a:gd name="T25" fmla="*/ 24 h 96"/>
                <a:gd name="T26" fmla="*/ 75 w 150"/>
                <a:gd name="T27" fmla="*/ 17 h 96"/>
                <a:gd name="T28" fmla="*/ 68 w 150"/>
                <a:gd name="T29" fmla="*/ 20 h 96"/>
                <a:gd name="T30" fmla="*/ 59 w 150"/>
                <a:gd name="T31" fmla="*/ 10 h 96"/>
                <a:gd name="T32" fmla="*/ 45 w 150"/>
                <a:gd name="T33" fmla="*/ 6 h 96"/>
                <a:gd name="T34" fmla="*/ 29 w 150"/>
                <a:gd name="T35" fmla="*/ 8 h 96"/>
                <a:gd name="T36" fmla="*/ 13 w 150"/>
                <a:gd name="T37" fmla="*/ 1 h 96"/>
                <a:gd name="T38" fmla="*/ 7 w 150"/>
                <a:gd name="T39" fmla="*/ 16 h 96"/>
                <a:gd name="T40" fmla="*/ 15 w 150"/>
                <a:gd name="T41" fmla="*/ 28 h 96"/>
                <a:gd name="T42" fmla="*/ 15 w 150"/>
                <a:gd name="T43" fmla="*/ 32 h 96"/>
                <a:gd name="T44" fmla="*/ 25 w 150"/>
                <a:gd name="T45" fmla="*/ 38 h 96"/>
                <a:gd name="T46" fmla="*/ 26 w 150"/>
                <a:gd name="T47" fmla="*/ 44 h 96"/>
                <a:gd name="T48" fmla="*/ 36 w 150"/>
                <a:gd name="T49" fmla="*/ 53 h 96"/>
                <a:gd name="T50" fmla="*/ 36 w 150"/>
                <a:gd name="T51" fmla="*/ 47 h 96"/>
                <a:gd name="T52" fmla="*/ 32 w 150"/>
                <a:gd name="T53" fmla="*/ 42 h 96"/>
                <a:gd name="T54" fmla="*/ 26 w 150"/>
                <a:gd name="T55" fmla="*/ 32 h 96"/>
                <a:gd name="T56" fmla="*/ 20 w 150"/>
                <a:gd name="T57" fmla="*/ 23 h 96"/>
                <a:gd name="T58" fmla="*/ 13 w 150"/>
                <a:gd name="T59" fmla="*/ 16 h 96"/>
                <a:gd name="T60" fmla="*/ 11 w 150"/>
                <a:gd name="T61" fmla="*/ 5 h 96"/>
                <a:gd name="T62" fmla="*/ 15 w 150"/>
                <a:gd name="T63" fmla="*/ 7 h 96"/>
                <a:gd name="T64" fmla="*/ 20 w 150"/>
                <a:gd name="T65" fmla="*/ 9 h 96"/>
                <a:gd name="T66" fmla="*/ 23 w 150"/>
                <a:gd name="T67" fmla="*/ 19 h 96"/>
                <a:gd name="T68" fmla="*/ 23 w 150"/>
                <a:gd name="T69" fmla="*/ 20 h 96"/>
                <a:gd name="T70" fmla="*/ 32 w 150"/>
                <a:gd name="T71" fmla="*/ 27 h 96"/>
                <a:gd name="T72" fmla="*/ 36 w 150"/>
                <a:gd name="T73" fmla="*/ 33 h 96"/>
                <a:gd name="T74" fmla="*/ 38 w 150"/>
                <a:gd name="T75" fmla="*/ 38 h 96"/>
                <a:gd name="T76" fmla="*/ 46 w 150"/>
                <a:gd name="T77" fmla="*/ 45 h 96"/>
                <a:gd name="T78" fmla="*/ 54 w 150"/>
                <a:gd name="T79" fmla="*/ 53 h 96"/>
                <a:gd name="T80" fmla="*/ 56 w 150"/>
                <a:gd name="T81" fmla="*/ 59 h 96"/>
                <a:gd name="T82" fmla="*/ 58 w 150"/>
                <a:gd name="T83" fmla="*/ 65 h 96"/>
                <a:gd name="T84" fmla="*/ 60 w 150"/>
                <a:gd name="T85" fmla="*/ 72 h 96"/>
                <a:gd name="T86" fmla="*/ 68 w 150"/>
                <a:gd name="T87" fmla="*/ 77 h 96"/>
                <a:gd name="T88" fmla="*/ 89 w 150"/>
                <a:gd name="T89" fmla="*/ 86 h 96"/>
                <a:gd name="T90" fmla="*/ 113 w 150"/>
                <a:gd name="T91" fmla="*/ 88 h 96"/>
                <a:gd name="T92" fmla="*/ 126 w 150"/>
                <a:gd name="T93"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0" h="96">
                  <a:moveTo>
                    <a:pt x="126" y="89"/>
                  </a:moveTo>
                  <a:cubicBezTo>
                    <a:pt x="127" y="89"/>
                    <a:pt x="134" y="90"/>
                    <a:pt x="132" y="88"/>
                  </a:cubicBezTo>
                  <a:cubicBezTo>
                    <a:pt x="131" y="86"/>
                    <a:pt x="129" y="85"/>
                    <a:pt x="128" y="83"/>
                  </a:cubicBezTo>
                  <a:cubicBezTo>
                    <a:pt x="128" y="83"/>
                    <a:pt x="129" y="80"/>
                    <a:pt x="130" y="80"/>
                  </a:cubicBezTo>
                  <a:cubicBezTo>
                    <a:pt x="131" y="79"/>
                    <a:pt x="136" y="80"/>
                    <a:pt x="138" y="80"/>
                  </a:cubicBezTo>
                  <a:cubicBezTo>
                    <a:pt x="141" y="80"/>
                    <a:pt x="140" y="75"/>
                    <a:pt x="144" y="78"/>
                  </a:cubicBezTo>
                  <a:cubicBezTo>
                    <a:pt x="145" y="76"/>
                    <a:pt x="146" y="75"/>
                    <a:pt x="146" y="73"/>
                  </a:cubicBezTo>
                  <a:cubicBezTo>
                    <a:pt x="146" y="71"/>
                    <a:pt x="145" y="69"/>
                    <a:pt x="146" y="68"/>
                  </a:cubicBezTo>
                  <a:cubicBezTo>
                    <a:pt x="147" y="66"/>
                    <a:pt x="150" y="64"/>
                    <a:pt x="150" y="63"/>
                  </a:cubicBezTo>
                  <a:cubicBezTo>
                    <a:pt x="149" y="61"/>
                    <a:pt x="148" y="61"/>
                    <a:pt x="146" y="61"/>
                  </a:cubicBezTo>
                  <a:cubicBezTo>
                    <a:pt x="143" y="61"/>
                    <a:pt x="139" y="61"/>
                    <a:pt x="136" y="62"/>
                  </a:cubicBezTo>
                  <a:cubicBezTo>
                    <a:pt x="134" y="62"/>
                    <a:pt x="133" y="63"/>
                    <a:pt x="132" y="64"/>
                  </a:cubicBezTo>
                  <a:cubicBezTo>
                    <a:pt x="131" y="66"/>
                    <a:pt x="132" y="68"/>
                    <a:pt x="131" y="70"/>
                  </a:cubicBezTo>
                  <a:cubicBezTo>
                    <a:pt x="131" y="71"/>
                    <a:pt x="126" y="76"/>
                    <a:pt x="126" y="76"/>
                  </a:cubicBezTo>
                  <a:cubicBezTo>
                    <a:pt x="122" y="75"/>
                    <a:pt x="118" y="76"/>
                    <a:pt x="114" y="78"/>
                  </a:cubicBezTo>
                  <a:cubicBezTo>
                    <a:pt x="112" y="78"/>
                    <a:pt x="111" y="77"/>
                    <a:pt x="110" y="76"/>
                  </a:cubicBezTo>
                  <a:cubicBezTo>
                    <a:pt x="109" y="75"/>
                    <a:pt x="107" y="75"/>
                    <a:pt x="105" y="74"/>
                  </a:cubicBezTo>
                  <a:cubicBezTo>
                    <a:pt x="103" y="74"/>
                    <a:pt x="103" y="71"/>
                    <a:pt x="102" y="69"/>
                  </a:cubicBezTo>
                  <a:cubicBezTo>
                    <a:pt x="101" y="67"/>
                    <a:pt x="99" y="66"/>
                    <a:pt x="98" y="64"/>
                  </a:cubicBezTo>
                  <a:cubicBezTo>
                    <a:pt x="97" y="60"/>
                    <a:pt x="95" y="55"/>
                    <a:pt x="96" y="51"/>
                  </a:cubicBezTo>
                  <a:cubicBezTo>
                    <a:pt x="96" y="48"/>
                    <a:pt x="95" y="44"/>
                    <a:pt x="97" y="41"/>
                  </a:cubicBezTo>
                  <a:cubicBezTo>
                    <a:pt x="98" y="40"/>
                    <a:pt x="98" y="39"/>
                    <a:pt x="98" y="38"/>
                  </a:cubicBezTo>
                  <a:cubicBezTo>
                    <a:pt x="99" y="36"/>
                    <a:pt x="97" y="37"/>
                    <a:pt x="96" y="36"/>
                  </a:cubicBezTo>
                  <a:cubicBezTo>
                    <a:pt x="94" y="36"/>
                    <a:pt x="92" y="35"/>
                    <a:pt x="90" y="35"/>
                  </a:cubicBezTo>
                  <a:cubicBezTo>
                    <a:pt x="89" y="34"/>
                    <a:pt x="87" y="32"/>
                    <a:pt x="87" y="30"/>
                  </a:cubicBezTo>
                  <a:cubicBezTo>
                    <a:pt x="87" y="27"/>
                    <a:pt x="84" y="26"/>
                    <a:pt x="82" y="24"/>
                  </a:cubicBezTo>
                  <a:cubicBezTo>
                    <a:pt x="81" y="22"/>
                    <a:pt x="81" y="20"/>
                    <a:pt x="80" y="18"/>
                  </a:cubicBezTo>
                  <a:cubicBezTo>
                    <a:pt x="79" y="17"/>
                    <a:pt x="77" y="17"/>
                    <a:pt x="75" y="17"/>
                  </a:cubicBezTo>
                  <a:cubicBezTo>
                    <a:pt x="74" y="16"/>
                    <a:pt x="72" y="16"/>
                    <a:pt x="71" y="17"/>
                  </a:cubicBezTo>
                  <a:cubicBezTo>
                    <a:pt x="71" y="18"/>
                    <a:pt x="70" y="20"/>
                    <a:pt x="68" y="20"/>
                  </a:cubicBezTo>
                  <a:cubicBezTo>
                    <a:pt x="66" y="20"/>
                    <a:pt x="63" y="18"/>
                    <a:pt x="62" y="16"/>
                  </a:cubicBezTo>
                  <a:cubicBezTo>
                    <a:pt x="61" y="13"/>
                    <a:pt x="61" y="12"/>
                    <a:pt x="59" y="10"/>
                  </a:cubicBezTo>
                  <a:cubicBezTo>
                    <a:pt x="57" y="9"/>
                    <a:pt x="54" y="6"/>
                    <a:pt x="52" y="6"/>
                  </a:cubicBezTo>
                  <a:cubicBezTo>
                    <a:pt x="51" y="5"/>
                    <a:pt x="45" y="5"/>
                    <a:pt x="45" y="6"/>
                  </a:cubicBezTo>
                  <a:cubicBezTo>
                    <a:pt x="43" y="9"/>
                    <a:pt x="42" y="8"/>
                    <a:pt x="39" y="8"/>
                  </a:cubicBezTo>
                  <a:cubicBezTo>
                    <a:pt x="35" y="8"/>
                    <a:pt x="32" y="8"/>
                    <a:pt x="29" y="8"/>
                  </a:cubicBezTo>
                  <a:cubicBezTo>
                    <a:pt x="28" y="8"/>
                    <a:pt x="25" y="6"/>
                    <a:pt x="23" y="5"/>
                  </a:cubicBezTo>
                  <a:cubicBezTo>
                    <a:pt x="20" y="4"/>
                    <a:pt x="17" y="3"/>
                    <a:pt x="13" y="1"/>
                  </a:cubicBezTo>
                  <a:cubicBezTo>
                    <a:pt x="9" y="0"/>
                    <a:pt x="4" y="1"/>
                    <a:pt x="0" y="2"/>
                  </a:cubicBezTo>
                  <a:cubicBezTo>
                    <a:pt x="1" y="7"/>
                    <a:pt x="5" y="11"/>
                    <a:pt x="7" y="16"/>
                  </a:cubicBezTo>
                  <a:cubicBezTo>
                    <a:pt x="8" y="18"/>
                    <a:pt x="11" y="20"/>
                    <a:pt x="13" y="21"/>
                  </a:cubicBezTo>
                  <a:cubicBezTo>
                    <a:pt x="14" y="23"/>
                    <a:pt x="16" y="26"/>
                    <a:pt x="15" y="28"/>
                  </a:cubicBezTo>
                  <a:cubicBezTo>
                    <a:pt x="15" y="28"/>
                    <a:pt x="8" y="26"/>
                    <a:pt x="12" y="29"/>
                  </a:cubicBezTo>
                  <a:cubicBezTo>
                    <a:pt x="13" y="30"/>
                    <a:pt x="14" y="31"/>
                    <a:pt x="15" y="32"/>
                  </a:cubicBezTo>
                  <a:cubicBezTo>
                    <a:pt x="17" y="32"/>
                    <a:pt x="18" y="32"/>
                    <a:pt x="19" y="33"/>
                  </a:cubicBezTo>
                  <a:cubicBezTo>
                    <a:pt x="21" y="34"/>
                    <a:pt x="23" y="36"/>
                    <a:pt x="25" y="38"/>
                  </a:cubicBezTo>
                  <a:cubicBezTo>
                    <a:pt x="26" y="39"/>
                    <a:pt x="25" y="41"/>
                    <a:pt x="24" y="42"/>
                  </a:cubicBezTo>
                  <a:cubicBezTo>
                    <a:pt x="23" y="43"/>
                    <a:pt x="25" y="44"/>
                    <a:pt x="26" y="44"/>
                  </a:cubicBezTo>
                  <a:cubicBezTo>
                    <a:pt x="29" y="46"/>
                    <a:pt x="31" y="48"/>
                    <a:pt x="33" y="50"/>
                  </a:cubicBezTo>
                  <a:cubicBezTo>
                    <a:pt x="34" y="51"/>
                    <a:pt x="35" y="53"/>
                    <a:pt x="36" y="53"/>
                  </a:cubicBezTo>
                  <a:cubicBezTo>
                    <a:pt x="37" y="53"/>
                    <a:pt x="38" y="51"/>
                    <a:pt x="37" y="50"/>
                  </a:cubicBezTo>
                  <a:cubicBezTo>
                    <a:pt x="37" y="49"/>
                    <a:pt x="36" y="48"/>
                    <a:pt x="36" y="47"/>
                  </a:cubicBezTo>
                  <a:cubicBezTo>
                    <a:pt x="35" y="46"/>
                    <a:pt x="33" y="47"/>
                    <a:pt x="32" y="46"/>
                  </a:cubicBezTo>
                  <a:cubicBezTo>
                    <a:pt x="30" y="44"/>
                    <a:pt x="32" y="44"/>
                    <a:pt x="32" y="42"/>
                  </a:cubicBezTo>
                  <a:cubicBezTo>
                    <a:pt x="32" y="42"/>
                    <a:pt x="30" y="40"/>
                    <a:pt x="30" y="39"/>
                  </a:cubicBezTo>
                  <a:cubicBezTo>
                    <a:pt x="28" y="37"/>
                    <a:pt x="28" y="34"/>
                    <a:pt x="26" y="32"/>
                  </a:cubicBezTo>
                  <a:cubicBezTo>
                    <a:pt x="24" y="31"/>
                    <a:pt x="22" y="29"/>
                    <a:pt x="21" y="27"/>
                  </a:cubicBezTo>
                  <a:cubicBezTo>
                    <a:pt x="21" y="26"/>
                    <a:pt x="21" y="24"/>
                    <a:pt x="20" y="23"/>
                  </a:cubicBezTo>
                  <a:cubicBezTo>
                    <a:pt x="19" y="22"/>
                    <a:pt x="18" y="21"/>
                    <a:pt x="17" y="20"/>
                  </a:cubicBezTo>
                  <a:cubicBezTo>
                    <a:pt x="16" y="18"/>
                    <a:pt x="15" y="17"/>
                    <a:pt x="13" y="16"/>
                  </a:cubicBezTo>
                  <a:cubicBezTo>
                    <a:pt x="12" y="15"/>
                    <a:pt x="12" y="13"/>
                    <a:pt x="12" y="12"/>
                  </a:cubicBezTo>
                  <a:cubicBezTo>
                    <a:pt x="12" y="11"/>
                    <a:pt x="10" y="6"/>
                    <a:pt x="11" y="5"/>
                  </a:cubicBezTo>
                  <a:cubicBezTo>
                    <a:pt x="12" y="4"/>
                    <a:pt x="13" y="7"/>
                    <a:pt x="14" y="7"/>
                  </a:cubicBezTo>
                  <a:cubicBezTo>
                    <a:pt x="15" y="7"/>
                    <a:pt x="15" y="7"/>
                    <a:pt x="15" y="7"/>
                  </a:cubicBezTo>
                  <a:cubicBezTo>
                    <a:pt x="17" y="6"/>
                    <a:pt x="17" y="7"/>
                    <a:pt x="18" y="8"/>
                  </a:cubicBezTo>
                  <a:cubicBezTo>
                    <a:pt x="19" y="8"/>
                    <a:pt x="20" y="8"/>
                    <a:pt x="20" y="9"/>
                  </a:cubicBezTo>
                  <a:cubicBezTo>
                    <a:pt x="20" y="11"/>
                    <a:pt x="21" y="13"/>
                    <a:pt x="22" y="15"/>
                  </a:cubicBezTo>
                  <a:cubicBezTo>
                    <a:pt x="22" y="16"/>
                    <a:pt x="23" y="18"/>
                    <a:pt x="23" y="19"/>
                  </a:cubicBezTo>
                  <a:cubicBezTo>
                    <a:pt x="23" y="20"/>
                    <a:pt x="22" y="21"/>
                    <a:pt x="22" y="22"/>
                  </a:cubicBezTo>
                  <a:cubicBezTo>
                    <a:pt x="23" y="22"/>
                    <a:pt x="23" y="20"/>
                    <a:pt x="23" y="20"/>
                  </a:cubicBezTo>
                  <a:cubicBezTo>
                    <a:pt x="24" y="19"/>
                    <a:pt x="25" y="22"/>
                    <a:pt x="26" y="22"/>
                  </a:cubicBezTo>
                  <a:cubicBezTo>
                    <a:pt x="27" y="23"/>
                    <a:pt x="32" y="26"/>
                    <a:pt x="32" y="27"/>
                  </a:cubicBezTo>
                  <a:cubicBezTo>
                    <a:pt x="32" y="29"/>
                    <a:pt x="33" y="30"/>
                    <a:pt x="34" y="30"/>
                  </a:cubicBezTo>
                  <a:cubicBezTo>
                    <a:pt x="35" y="31"/>
                    <a:pt x="35" y="32"/>
                    <a:pt x="36" y="33"/>
                  </a:cubicBezTo>
                  <a:cubicBezTo>
                    <a:pt x="37" y="34"/>
                    <a:pt x="38" y="33"/>
                    <a:pt x="38" y="34"/>
                  </a:cubicBezTo>
                  <a:cubicBezTo>
                    <a:pt x="39" y="35"/>
                    <a:pt x="37" y="36"/>
                    <a:pt x="38" y="38"/>
                  </a:cubicBezTo>
                  <a:cubicBezTo>
                    <a:pt x="40" y="39"/>
                    <a:pt x="42" y="40"/>
                    <a:pt x="44" y="42"/>
                  </a:cubicBezTo>
                  <a:cubicBezTo>
                    <a:pt x="45" y="43"/>
                    <a:pt x="45" y="44"/>
                    <a:pt x="46" y="45"/>
                  </a:cubicBezTo>
                  <a:cubicBezTo>
                    <a:pt x="47" y="46"/>
                    <a:pt x="48" y="46"/>
                    <a:pt x="49" y="48"/>
                  </a:cubicBezTo>
                  <a:cubicBezTo>
                    <a:pt x="51" y="49"/>
                    <a:pt x="52" y="51"/>
                    <a:pt x="54" y="53"/>
                  </a:cubicBezTo>
                  <a:cubicBezTo>
                    <a:pt x="55" y="54"/>
                    <a:pt x="56" y="55"/>
                    <a:pt x="57" y="56"/>
                  </a:cubicBezTo>
                  <a:cubicBezTo>
                    <a:pt x="58" y="58"/>
                    <a:pt x="56" y="58"/>
                    <a:pt x="56" y="59"/>
                  </a:cubicBezTo>
                  <a:cubicBezTo>
                    <a:pt x="56" y="60"/>
                    <a:pt x="59" y="59"/>
                    <a:pt x="59" y="61"/>
                  </a:cubicBezTo>
                  <a:cubicBezTo>
                    <a:pt x="58" y="63"/>
                    <a:pt x="57" y="63"/>
                    <a:pt x="58" y="65"/>
                  </a:cubicBezTo>
                  <a:cubicBezTo>
                    <a:pt x="58" y="65"/>
                    <a:pt x="56" y="67"/>
                    <a:pt x="57" y="68"/>
                  </a:cubicBezTo>
                  <a:cubicBezTo>
                    <a:pt x="58" y="69"/>
                    <a:pt x="59" y="71"/>
                    <a:pt x="60" y="72"/>
                  </a:cubicBezTo>
                  <a:cubicBezTo>
                    <a:pt x="61" y="73"/>
                    <a:pt x="62" y="73"/>
                    <a:pt x="63" y="73"/>
                  </a:cubicBezTo>
                  <a:cubicBezTo>
                    <a:pt x="66" y="74"/>
                    <a:pt x="66" y="76"/>
                    <a:pt x="68" y="77"/>
                  </a:cubicBezTo>
                  <a:cubicBezTo>
                    <a:pt x="71" y="79"/>
                    <a:pt x="75" y="79"/>
                    <a:pt x="77" y="81"/>
                  </a:cubicBezTo>
                  <a:cubicBezTo>
                    <a:pt x="81" y="83"/>
                    <a:pt x="85" y="85"/>
                    <a:pt x="89" y="86"/>
                  </a:cubicBezTo>
                  <a:cubicBezTo>
                    <a:pt x="92" y="88"/>
                    <a:pt x="97" y="90"/>
                    <a:pt x="101" y="91"/>
                  </a:cubicBezTo>
                  <a:cubicBezTo>
                    <a:pt x="105" y="91"/>
                    <a:pt x="108" y="87"/>
                    <a:pt x="113" y="88"/>
                  </a:cubicBezTo>
                  <a:cubicBezTo>
                    <a:pt x="117" y="89"/>
                    <a:pt x="120" y="93"/>
                    <a:pt x="123" y="96"/>
                  </a:cubicBezTo>
                  <a:cubicBezTo>
                    <a:pt x="123" y="95"/>
                    <a:pt x="124" y="90"/>
                    <a:pt x="126" y="89"/>
                  </a:cubicBezTo>
                  <a:cubicBezTo>
                    <a:pt x="127" y="89"/>
                    <a:pt x="125" y="89"/>
                    <a:pt x="126" y="89"/>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26" name="Freeform 636"/>
            <p:cNvSpPr/>
            <p:nvPr/>
          </p:nvSpPr>
          <p:spPr bwMode="auto">
            <a:xfrm>
              <a:off x="3766682" y="4143828"/>
              <a:ext cx="140164" cy="74861"/>
            </a:xfrm>
            <a:custGeom>
              <a:avLst/>
              <a:gdLst>
                <a:gd name="T0" fmla="*/ 12 w 30"/>
                <a:gd name="T1" fmla="*/ 15 h 16"/>
                <a:gd name="T2" fmla="*/ 13 w 30"/>
                <a:gd name="T3" fmla="*/ 13 h 16"/>
                <a:gd name="T4" fmla="*/ 16 w 30"/>
                <a:gd name="T5" fmla="*/ 11 h 16"/>
                <a:gd name="T6" fmla="*/ 20 w 30"/>
                <a:gd name="T7" fmla="*/ 10 h 16"/>
                <a:gd name="T8" fmla="*/ 24 w 30"/>
                <a:gd name="T9" fmla="*/ 7 h 16"/>
                <a:gd name="T10" fmla="*/ 30 w 30"/>
                <a:gd name="T11" fmla="*/ 5 h 16"/>
                <a:gd name="T12" fmla="*/ 20 w 30"/>
                <a:gd name="T13" fmla="*/ 1 h 16"/>
                <a:gd name="T14" fmla="*/ 14 w 30"/>
                <a:gd name="T15" fmla="*/ 2 h 16"/>
                <a:gd name="T16" fmla="*/ 8 w 30"/>
                <a:gd name="T17" fmla="*/ 1 h 16"/>
                <a:gd name="T18" fmla="*/ 2 w 30"/>
                <a:gd name="T19" fmla="*/ 4 h 16"/>
                <a:gd name="T20" fmla="*/ 1 w 30"/>
                <a:gd name="T21" fmla="*/ 9 h 16"/>
                <a:gd name="T22" fmla="*/ 8 w 30"/>
                <a:gd name="T23" fmla="*/ 14 h 16"/>
                <a:gd name="T24" fmla="*/ 10 w 30"/>
                <a:gd name="T25" fmla="*/ 14 h 16"/>
                <a:gd name="T26" fmla="*/ 9 w 30"/>
                <a:gd name="T27" fmla="*/ 16 h 16"/>
                <a:gd name="T28" fmla="*/ 12 w 30"/>
                <a:gd name="T29"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6">
                  <a:moveTo>
                    <a:pt x="12" y="15"/>
                  </a:moveTo>
                  <a:cubicBezTo>
                    <a:pt x="13" y="15"/>
                    <a:pt x="13" y="14"/>
                    <a:pt x="13" y="13"/>
                  </a:cubicBezTo>
                  <a:cubicBezTo>
                    <a:pt x="13" y="12"/>
                    <a:pt x="15" y="11"/>
                    <a:pt x="16" y="11"/>
                  </a:cubicBezTo>
                  <a:cubicBezTo>
                    <a:pt x="18" y="10"/>
                    <a:pt x="18" y="12"/>
                    <a:pt x="20" y="10"/>
                  </a:cubicBezTo>
                  <a:cubicBezTo>
                    <a:pt x="21" y="9"/>
                    <a:pt x="22" y="6"/>
                    <a:pt x="24" y="7"/>
                  </a:cubicBezTo>
                  <a:cubicBezTo>
                    <a:pt x="27" y="7"/>
                    <a:pt x="27" y="6"/>
                    <a:pt x="30" y="5"/>
                  </a:cubicBezTo>
                  <a:cubicBezTo>
                    <a:pt x="26" y="3"/>
                    <a:pt x="25" y="0"/>
                    <a:pt x="20" y="1"/>
                  </a:cubicBezTo>
                  <a:cubicBezTo>
                    <a:pt x="18" y="1"/>
                    <a:pt x="16" y="2"/>
                    <a:pt x="14" y="2"/>
                  </a:cubicBezTo>
                  <a:cubicBezTo>
                    <a:pt x="12" y="2"/>
                    <a:pt x="10" y="1"/>
                    <a:pt x="8" y="1"/>
                  </a:cubicBezTo>
                  <a:cubicBezTo>
                    <a:pt x="5" y="2"/>
                    <a:pt x="4" y="2"/>
                    <a:pt x="2" y="4"/>
                  </a:cubicBezTo>
                  <a:cubicBezTo>
                    <a:pt x="2" y="5"/>
                    <a:pt x="0" y="7"/>
                    <a:pt x="1" y="9"/>
                  </a:cubicBezTo>
                  <a:cubicBezTo>
                    <a:pt x="4" y="11"/>
                    <a:pt x="8" y="9"/>
                    <a:pt x="8" y="14"/>
                  </a:cubicBezTo>
                  <a:cubicBezTo>
                    <a:pt x="8" y="14"/>
                    <a:pt x="10" y="14"/>
                    <a:pt x="10" y="14"/>
                  </a:cubicBezTo>
                  <a:cubicBezTo>
                    <a:pt x="10" y="14"/>
                    <a:pt x="9" y="16"/>
                    <a:pt x="9" y="16"/>
                  </a:cubicBezTo>
                  <a:cubicBezTo>
                    <a:pt x="10" y="16"/>
                    <a:pt x="12" y="16"/>
                    <a:pt x="12" y="15"/>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27" name="Freeform 637"/>
            <p:cNvSpPr/>
            <p:nvPr/>
          </p:nvSpPr>
          <p:spPr bwMode="auto">
            <a:xfrm>
              <a:off x="3766682" y="4081710"/>
              <a:ext cx="33448" cy="70082"/>
            </a:xfrm>
            <a:custGeom>
              <a:avLst/>
              <a:gdLst>
                <a:gd name="T0" fmla="*/ 5 w 7"/>
                <a:gd name="T1" fmla="*/ 1 h 15"/>
                <a:gd name="T2" fmla="*/ 2 w 7"/>
                <a:gd name="T3" fmla="*/ 4 h 15"/>
                <a:gd name="T4" fmla="*/ 1 w 7"/>
                <a:gd name="T5" fmla="*/ 6 h 15"/>
                <a:gd name="T6" fmla="*/ 2 w 7"/>
                <a:gd name="T7" fmla="*/ 14 h 15"/>
                <a:gd name="T8" fmla="*/ 6 w 7"/>
                <a:gd name="T9" fmla="*/ 8 h 15"/>
                <a:gd name="T10" fmla="*/ 7 w 7"/>
                <a:gd name="T11" fmla="*/ 2 h 15"/>
                <a:gd name="T12" fmla="*/ 5 w 7"/>
                <a:gd name="T13" fmla="*/ 1 h 15"/>
                <a:gd name="T14" fmla="*/ 5 w 7"/>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5">
                  <a:moveTo>
                    <a:pt x="5" y="1"/>
                  </a:moveTo>
                  <a:cubicBezTo>
                    <a:pt x="4" y="0"/>
                    <a:pt x="2" y="3"/>
                    <a:pt x="2" y="4"/>
                  </a:cubicBezTo>
                  <a:cubicBezTo>
                    <a:pt x="1" y="5"/>
                    <a:pt x="1" y="4"/>
                    <a:pt x="1" y="6"/>
                  </a:cubicBezTo>
                  <a:cubicBezTo>
                    <a:pt x="1" y="7"/>
                    <a:pt x="0" y="15"/>
                    <a:pt x="2" y="14"/>
                  </a:cubicBezTo>
                  <a:cubicBezTo>
                    <a:pt x="2" y="13"/>
                    <a:pt x="5" y="10"/>
                    <a:pt x="6" y="8"/>
                  </a:cubicBezTo>
                  <a:cubicBezTo>
                    <a:pt x="6" y="5"/>
                    <a:pt x="6" y="4"/>
                    <a:pt x="7" y="2"/>
                  </a:cubicBezTo>
                  <a:cubicBezTo>
                    <a:pt x="7" y="1"/>
                    <a:pt x="6" y="1"/>
                    <a:pt x="5" y="1"/>
                  </a:cubicBezTo>
                  <a:cubicBezTo>
                    <a:pt x="4" y="0"/>
                    <a:pt x="6" y="1"/>
                    <a:pt x="5" y="1"/>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28" name="Freeform 640"/>
            <p:cNvSpPr/>
            <p:nvPr/>
          </p:nvSpPr>
          <p:spPr bwMode="auto">
            <a:xfrm>
              <a:off x="1922250" y="2482565"/>
              <a:ext cx="906289" cy="608439"/>
            </a:xfrm>
            <a:custGeom>
              <a:avLst/>
              <a:gdLst>
                <a:gd name="T0" fmla="*/ 184 w 194"/>
                <a:gd name="T1" fmla="*/ 118 h 130"/>
                <a:gd name="T2" fmla="*/ 161 w 194"/>
                <a:gd name="T3" fmla="*/ 97 h 130"/>
                <a:gd name="T4" fmla="*/ 143 w 194"/>
                <a:gd name="T5" fmla="*/ 92 h 130"/>
                <a:gd name="T6" fmla="*/ 138 w 194"/>
                <a:gd name="T7" fmla="*/ 76 h 130"/>
                <a:gd name="T8" fmla="*/ 135 w 194"/>
                <a:gd name="T9" fmla="*/ 14 h 130"/>
                <a:gd name="T10" fmla="*/ 84 w 194"/>
                <a:gd name="T11" fmla="*/ 8 h 130"/>
                <a:gd name="T12" fmla="*/ 71 w 194"/>
                <a:gd name="T13" fmla="*/ 5 h 130"/>
                <a:gd name="T14" fmla="*/ 62 w 194"/>
                <a:gd name="T15" fmla="*/ 1 h 130"/>
                <a:gd name="T16" fmla="*/ 43 w 194"/>
                <a:gd name="T17" fmla="*/ 8 h 130"/>
                <a:gd name="T18" fmla="*/ 32 w 194"/>
                <a:gd name="T19" fmla="*/ 11 h 130"/>
                <a:gd name="T20" fmla="*/ 12 w 194"/>
                <a:gd name="T21" fmla="*/ 23 h 130"/>
                <a:gd name="T22" fmla="*/ 26 w 194"/>
                <a:gd name="T23" fmla="*/ 38 h 130"/>
                <a:gd name="T24" fmla="*/ 33 w 194"/>
                <a:gd name="T25" fmla="*/ 42 h 130"/>
                <a:gd name="T26" fmla="*/ 38 w 194"/>
                <a:gd name="T27" fmla="*/ 45 h 130"/>
                <a:gd name="T28" fmla="*/ 24 w 194"/>
                <a:gd name="T29" fmla="*/ 42 h 130"/>
                <a:gd name="T30" fmla="*/ 9 w 194"/>
                <a:gd name="T31" fmla="*/ 46 h 130"/>
                <a:gd name="T32" fmla="*/ 12 w 194"/>
                <a:gd name="T33" fmla="*/ 58 h 130"/>
                <a:gd name="T34" fmla="*/ 32 w 194"/>
                <a:gd name="T35" fmla="*/ 58 h 130"/>
                <a:gd name="T36" fmla="*/ 38 w 194"/>
                <a:gd name="T37" fmla="*/ 61 h 130"/>
                <a:gd name="T38" fmla="*/ 21 w 194"/>
                <a:gd name="T39" fmla="*/ 71 h 130"/>
                <a:gd name="T40" fmla="*/ 15 w 194"/>
                <a:gd name="T41" fmla="*/ 78 h 130"/>
                <a:gd name="T42" fmla="*/ 17 w 194"/>
                <a:gd name="T43" fmla="*/ 84 h 130"/>
                <a:gd name="T44" fmla="*/ 26 w 194"/>
                <a:gd name="T45" fmla="*/ 89 h 130"/>
                <a:gd name="T46" fmla="*/ 22 w 194"/>
                <a:gd name="T47" fmla="*/ 94 h 130"/>
                <a:gd name="T48" fmla="*/ 31 w 194"/>
                <a:gd name="T49" fmla="*/ 93 h 130"/>
                <a:gd name="T50" fmla="*/ 38 w 194"/>
                <a:gd name="T51" fmla="*/ 102 h 130"/>
                <a:gd name="T52" fmla="*/ 48 w 194"/>
                <a:gd name="T53" fmla="*/ 105 h 130"/>
                <a:gd name="T54" fmla="*/ 54 w 194"/>
                <a:gd name="T55" fmla="*/ 103 h 130"/>
                <a:gd name="T56" fmla="*/ 55 w 194"/>
                <a:gd name="T57" fmla="*/ 106 h 130"/>
                <a:gd name="T58" fmla="*/ 51 w 194"/>
                <a:gd name="T59" fmla="*/ 114 h 130"/>
                <a:gd name="T60" fmla="*/ 41 w 194"/>
                <a:gd name="T61" fmla="*/ 124 h 130"/>
                <a:gd name="T62" fmla="*/ 36 w 194"/>
                <a:gd name="T63" fmla="*/ 126 h 130"/>
                <a:gd name="T64" fmla="*/ 43 w 194"/>
                <a:gd name="T65" fmla="*/ 125 h 130"/>
                <a:gd name="T66" fmla="*/ 54 w 194"/>
                <a:gd name="T67" fmla="*/ 118 h 130"/>
                <a:gd name="T68" fmla="*/ 72 w 194"/>
                <a:gd name="T69" fmla="*/ 107 h 130"/>
                <a:gd name="T70" fmla="*/ 77 w 194"/>
                <a:gd name="T71" fmla="*/ 91 h 130"/>
                <a:gd name="T72" fmla="*/ 94 w 194"/>
                <a:gd name="T73" fmla="*/ 86 h 130"/>
                <a:gd name="T74" fmla="*/ 87 w 194"/>
                <a:gd name="T75" fmla="*/ 97 h 130"/>
                <a:gd name="T76" fmla="*/ 101 w 194"/>
                <a:gd name="T77" fmla="*/ 88 h 130"/>
                <a:gd name="T78" fmla="*/ 119 w 194"/>
                <a:gd name="T79" fmla="*/ 92 h 130"/>
                <a:gd name="T80" fmla="*/ 136 w 194"/>
                <a:gd name="T81" fmla="*/ 95 h 130"/>
                <a:gd name="T82" fmla="*/ 145 w 194"/>
                <a:gd name="T83" fmla="*/ 98 h 130"/>
                <a:gd name="T84" fmla="*/ 160 w 194"/>
                <a:gd name="T85" fmla="*/ 102 h 130"/>
                <a:gd name="T86" fmla="*/ 169 w 194"/>
                <a:gd name="T87" fmla="*/ 104 h 130"/>
                <a:gd name="T88" fmla="*/ 176 w 194"/>
                <a:gd name="T89" fmla="*/ 111 h 130"/>
                <a:gd name="T90" fmla="*/ 184 w 194"/>
                <a:gd name="T91" fmla="*/ 121 h 130"/>
                <a:gd name="T92" fmla="*/ 186 w 194"/>
                <a:gd name="T93" fmla="*/ 125 h 130"/>
                <a:gd name="T94" fmla="*/ 194 w 194"/>
                <a:gd name="T95" fmla="*/ 12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4" h="130">
                  <a:moveTo>
                    <a:pt x="194" y="126"/>
                  </a:moveTo>
                  <a:cubicBezTo>
                    <a:pt x="193" y="125"/>
                    <a:pt x="191" y="125"/>
                    <a:pt x="193" y="123"/>
                  </a:cubicBezTo>
                  <a:cubicBezTo>
                    <a:pt x="193" y="122"/>
                    <a:pt x="192" y="122"/>
                    <a:pt x="191" y="122"/>
                  </a:cubicBezTo>
                  <a:cubicBezTo>
                    <a:pt x="189" y="120"/>
                    <a:pt x="185" y="119"/>
                    <a:pt x="184" y="118"/>
                  </a:cubicBezTo>
                  <a:cubicBezTo>
                    <a:pt x="180" y="113"/>
                    <a:pt x="178" y="107"/>
                    <a:pt x="174" y="103"/>
                  </a:cubicBezTo>
                  <a:cubicBezTo>
                    <a:pt x="172" y="102"/>
                    <a:pt x="170" y="100"/>
                    <a:pt x="169" y="99"/>
                  </a:cubicBezTo>
                  <a:cubicBezTo>
                    <a:pt x="167" y="98"/>
                    <a:pt x="167" y="95"/>
                    <a:pt x="165" y="95"/>
                  </a:cubicBezTo>
                  <a:cubicBezTo>
                    <a:pt x="164" y="95"/>
                    <a:pt x="161" y="97"/>
                    <a:pt x="161" y="97"/>
                  </a:cubicBezTo>
                  <a:cubicBezTo>
                    <a:pt x="162" y="99"/>
                    <a:pt x="159" y="100"/>
                    <a:pt x="158" y="100"/>
                  </a:cubicBezTo>
                  <a:cubicBezTo>
                    <a:pt x="155" y="101"/>
                    <a:pt x="152" y="97"/>
                    <a:pt x="150" y="95"/>
                  </a:cubicBezTo>
                  <a:cubicBezTo>
                    <a:pt x="149" y="94"/>
                    <a:pt x="148" y="94"/>
                    <a:pt x="147" y="92"/>
                  </a:cubicBezTo>
                  <a:cubicBezTo>
                    <a:pt x="146" y="90"/>
                    <a:pt x="144" y="91"/>
                    <a:pt x="143" y="92"/>
                  </a:cubicBezTo>
                  <a:cubicBezTo>
                    <a:pt x="141" y="92"/>
                    <a:pt x="141" y="91"/>
                    <a:pt x="139" y="92"/>
                  </a:cubicBezTo>
                  <a:cubicBezTo>
                    <a:pt x="139" y="92"/>
                    <a:pt x="138" y="92"/>
                    <a:pt x="138" y="91"/>
                  </a:cubicBezTo>
                  <a:cubicBezTo>
                    <a:pt x="138" y="90"/>
                    <a:pt x="138" y="90"/>
                    <a:pt x="138" y="89"/>
                  </a:cubicBezTo>
                  <a:cubicBezTo>
                    <a:pt x="138" y="85"/>
                    <a:pt x="138" y="80"/>
                    <a:pt x="138" y="76"/>
                  </a:cubicBezTo>
                  <a:cubicBezTo>
                    <a:pt x="138" y="64"/>
                    <a:pt x="138" y="51"/>
                    <a:pt x="138" y="38"/>
                  </a:cubicBezTo>
                  <a:cubicBezTo>
                    <a:pt x="138" y="33"/>
                    <a:pt x="138" y="27"/>
                    <a:pt x="138" y="21"/>
                  </a:cubicBezTo>
                  <a:cubicBezTo>
                    <a:pt x="138" y="20"/>
                    <a:pt x="138" y="18"/>
                    <a:pt x="138" y="16"/>
                  </a:cubicBezTo>
                  <a:cubicBezTo>
                    <a:pt x="138" y="15"/>
                    <a:pt x="137" y="15"/>
                    <a:pt x="135" y="14"/>
                  </a:cubicBezTo>
                  <a:cubicBezTo>
                    <a:pt x="130" y="12"/>
                    <a:pt x="127" y="12"/>
                    <a:pt x="122" y="12"/>
                  </a:cubicBezTo>
                  <a:cubicBezTo>
                    <a:pt x="117" y="12"/>
                    <a:pt x="113" y="11"/>
                    <a:pt x="108" y="10"/>
                  </a:cubicBezTo>
                  <a:cubicBezTo>
                    <a:pt x="102" y="10"/>
                    <a:pt x="97" y="8"/>
                    <a:pt x="92" y="8"/>
                  </a:cubicBezTo>
                  <a:cubicBezTo>
                    <a:pt x="89" y="8"/>
                    <a:pt x="87" y="9"/>
                    <a:pt x="84" y="8"/>
                  </a:cubicBezTo>
                  <a:cubicBezTo>
                    <a:pt x="84" y="8"/>
                    <a:pt x="80" y="7"/>
                    <a:pt x="80" y="7"/>
                  </a:cubicBezTo>
                  <a:cubicBezTo>
                    <a:pt x="80" y="7"/>
                    <a:pt x="81" y="5"/>
                    <a:pt x="81" y="4"/>
                  </a:cubicBezTo>
                  <a:cubicBezTo>
                    <a:pt x="81" y="4"/>
                    <a:pt x="78" y="4"/>
                    <a:pt x="78" y="4"/>
                  </a:cubicBezTo>
                  <a:cubicBezTo>
                    <a:pt x="76" y="4"/>
                    <a:pt x="73" y="5"/>
                    <a:pt x="71" y="5"/>
                  </a:cubicBezTo>
                  <a:cubicBezTo>
                    <a:pt x="69" y="5"/>
                    <a:pt x="70" y="1"/>
                    <a:pt x="67" y="3"/>
                  </a:cubicBezTo>
                  <a:cubicBezTo>
                    <a:pt x="66" y="3"/>
                    <a:pt x="65" y="5"/>
                    <a:pt x="64" y="4"/>
                  </a:cubicBezTo>
                  <a:cubicBezTo>
                    <a:pt x="62" y="4"/>
                    <a:pt x="62" y="3"/>
                    <a:pt x="64" y="2"/>
                  </a:cubicBezTo>
                  <a:cubicBezTo>
                    <a:pt x="66" y="2"/>
                    <a:pt x="63" y="1"/>
                    <a:pt x="62" y="1"/>
                  </a:cubicBezTo>
                  <a:cubicBezTo>
                    <a:pt x="58" y="0"/>
                    <a:pt x="58" y="1"/>
                    <a:pt x="56" y="3"/>
                  </a:cubicBezTo>
                  <a:cubicBezTo>
                    <a:pt x="53" y="6"/>
                    <a:pt x="49" y="4"/>
                    <a:pt x="45" y="5"/>
                  </a:cubicBezTo>
                  <a:cubicBezTo>
                    <a:pt x="41" y="6"/>
                    <a:pt x="45" y="8"/>
                    <a:pt x="45" y="8"/>
                  </a:cubicBezTo>
                  <a:cubicBezTo>
                    <a:pt x="44" y="8"/>
                    <a:pt x="43" y="8"/>
                    <a:pt x="43" y="8"/>
                  </a:cubicBezTo>
                  <a:cubicBezTo>
                    <a:pt x="43" y="8"/>
                    <a:pt x="44" y="10"/>
                    <a:pt x="43" y="10"/>
                  </a:cubicBezTo>
                  <a:cubicBezTo>
                    <a:pt x="42" y="10"/>
                    <a:pt x="42" y="8"/>
                    <a:pt x="42" y="7"/>
                  </a:cubicBezTo>
                  <a:cubicBezTo>
                    <a:pt x="41" y="7"/>
                    <a:pt x="38" y="10"/>
                    <a:pt x="38" y="10"/>
                  </a:cubicBezTo>
                  <a:cubicBezTo>
                    <a:pt x="36" y="11"/>
                    <a:pt x="34" y="9"/>
                    <a:pt x="32" y="11"/>
                  </a:cubicBezTo>
                  <a:cubicBezTo>
                    <a:pt x="30" y="12"/>
                    <a:pt x="28" y="13"/>
                    <a:pt x="27" y="15"/>
                  </a:cubicBezTo>
                  <a:cubicBezTo>
                    <a:pt x="27" y="17"/>
                    <a:pt x="27" y="19"/>
                    <a:pt x="25" y="20"/>
                  </a:cubicBezTo>
                  <a:cubicBezTo>
                    <a:pt x="23" y="21"/>
                    <a:pt x="22" y="22"/>
                    <a:pt x="20" y="22"/>
                  </a:cubicBezTo>
                  <a:cubicBezTo>
                    <a:pt x="19" y="22"/>
                    <a:pt x="13" y="22"/>
                    <a:pt x="12" y="23"/>
                  </a:cubicBezTo>
                  <a:cubicBezTo>
                    <a:pt x="12" y="24"/>
                    <a:pt x="10" y="27"/>
                    <a:pt x="10" y="27"/>
                  </a:cubicBezTo>
                  <a:cubicBezTo>
                    <a:pt x="11" y="28"/>
                    <a:pt x="14" y="28"/>
                    <a:pt x="15" y="29"/>
                  </a:cubicBezTo>
                  <a:cubicBezTo>
                    <a:pt x="18" y="30"/>
                    <a:pt x="21" y="32"/>
                    <a:pt x="23" y="34"/>
                  </a:cubicBezTo>
                  <a:cubicBezTo>
                    <a:pt x="24" y="35"/>
                    <a:pt x="24" y="37"/>
                    <a:pt x="26" y="38"/>
                  </a:cubicBezTo>
                  <a:cubicBezTo>
                    <a:pt x="28" y="38"/>
                    <a:pt x="29" y="38"/>
                    <a:pt x="31" y="37"/>
                  </a:cubicBezTo>
                  <a:cubicBezTo>
                    <a:pt x="31" y="37"/>
                    <a:pt x="34" y="38"/>
                    <a:pt x="34" y="38"/>
                  </a:cubicBezTo>
                  <a:cubicBezTo>
                    <a:pt x="36" y="41"/>
                    <a:pt x="31" y="39"/>
                    <a:pt x="31" y="39"/>
                  </a:cubicBezTo>
                  <a:cubicBezTo>
                    <a:pt x="29" y="39"/>
                    <a:pt x="32" y="41"/>
                    <a:pt x="33" y="42"/>
                  </a:cubicBezTo>
                  <a:cubicBezTo>
                    <a:pt x="34" y="44"/>
                    <a:pt x="35" y="43"/>
                    <a:pt x="37" y="42"/>
                  </a:cubicBezTo>
                  <a:cubicBezTo>
                    <a:pt x="38" y="41"/>
                    <a:pt x="41" y="41"/>
                    <a:pt x="42" y="42"/>
                  </a:cubicBezTo>
                  <a:cubicBezTo>
                    <a:pt x="43" y="43"/>
                    <a:pt x="38" y="44"/>
                    <a:pt x="38" y="44"/>
                  </a:cubicBezTo>
                  <a:cubicBezTo>
                    <a:pt x="37" y="44"/>
                    <a:pt x="38" y="44"/>
                    <a:pt x="38" y="45"/>
                  </a:cubicBezTo>
                  <a:cubicBezTo>
                    <a:pt x="38" y="46"/>
                    <a:pt x="36" y="45"/>
                    <a:pt x="36" y="45"/>
                  </a:cubicBezTo>
                  <a:cubicBezTo>
                    <a:pt x="35" y="45"/>
                    <a:pt x="34" y="46"/>
                    <a:pt x="32" y="46"/>
                  </a:cubicBezTo>
                  <a:cubicBezTo>
                    <a:pt x="30" y="46"/>
                    <a:pt x="26" y="47"/>
                    <a:pt x="24" y="46"/>
                  </a:cubicBezTo>
                  <a:cubicBezTo>
                    <a:pt x="22" y="45"/>
                    <a:pt x="25" y="43"/>
                    <a:pt x="24" y="42"/>
                  </a:cubicBezTo>
                  <a:cubicBezTo>
                    <a:pt x="23" y="42"/>
                    <a:pt x="21" y="42"/>
                    <a:pt x="20" y="43"/>
                  </a:cubicBezTo>
                  <a:cubicBezTo>
                    <a:pt x="19" y="43"/>
                    <a:pt x="17" y="43"/>
                    <a:pt x="16" y="43"/>
                  </a:cubicBezTo>
                  <a:cubicBezTo>
                    <a:pt x="14" y="44"/>
                    <a:pt x="15" y="46"/>
                    <a:pt x="15" y="46"/>
                  </a:cubicBezTo>
                  <a:cubicBezTo>
                    <a:pt x="13" y="46"/>
                    <a:pt x="11" y="45"/>
                    <a:pt x="9" y="46"/>
                  </a:cubicBezTo>
                  <a:cubicBezTo>
                    <a:pt x="8" y="47"/>
                    <a:pt x="6" y="48"/>
                    <a:pt x="5" y="49"/>
                  </a:cubicBezTo>
                  <a:cubicBezTo>
                    <a:pt x="0" y="52"/>
                    <a:pt x="12" y="52"/>
                    <a:pt x="12" y="53"/>
                  </a:cubicBezTo>
                  <a:cubicBezTo>
                    <a:pt x="11" y="54"/>
                    <a:pt x="8" y="54"/>
                    <a:pt x="10" y="55"/>
                  </a:cubicBezTo>
                  <a:cubicBezTo>
                    <a:pt x="11" y="56"/>
                    <a:pt x="11" y="58"/>
                    <a:pt x="12" y="58"/>
                  </a:cubicBezTo>
                  <a:cubicBezTo>
                    <a:pt x="16" y="59"/>
                    <a:pt x="19" y="58"/>
                    <a:pt x="23" y="58"/>
                  </a:cubicBezTo>
                  <a:cubicBezTo>
                    <a:pt x="24" y="59"/>
                    <a:pt x="25" y="59"/>
                    <a:pt x="26" y="59"/>
                  </a:cubicBezTo>
                  <a:cubicBezTo>
                    <a:pt x="28" y="59"/>
                    <a:pt x="27" y="59"/>
                    <a:pt x="29" y="60"/>
                  </a:cubicBezTo>
                  <a:cubicBezTo>
                    <a:pt x="29" y="60"/>
                    <a:pt x="31" y="58"/>
                    <a:pt x="32" y="58"/>
                  </a:cubicBezTo>
                  <a:cubicBezTo>
                    <a:pt x="33" y="57"/>
                    <a:pt x="34" y="57"/>
                    <a:pt x="35" y="57"/>
                  </a:cubicBezTo>
                  <a:cubicBezTo>
                    <a:pt x="36" y="56"/>
                    <a:pt x="37" y="55"/>
                    <a:pt x="37" y="55"/>
                  </a:cubicBezTo>
                  <a:cubicBezTo>
                    <a:pt x="38" y="56"/>
                    <a:pt x="39" y="57"/>
                    <a:pt x="38" y="58"/>
                  </a:cubicBezTo>
                  <a:cubicBezTo>
                    <a:pt x="37" y="59"/>
                    <a:pt x="36" y="59"/>
                    <a:pt x="38" y="61"/>
                  </a:cubicBezTo>
                  <a:cubicBezTo>
                    <a:pt x="40" y="65"/>
                    <a:pt x="38" y="68"/>
                    <a:pt x="33" y="67"/>
                  </a:cubicBezTo>
                  <a:cubicBezTo>
                    <a:pt x="33" y="67"/>
                    <a:pt x="32" y="66"/>
                    <a:pt x="31" y="67"/>
                  </a:cubicBezTo>
                  <a:cubicBezTo>
                    <a:pt x="30" y="68"/>
                    <a:pt x="29" y="70"/>
                    <a:pt x="28" y="70"/>
                  </a:cubicBezTo>
                  <a:cubicBezTo>
                    <a:pt x="26" y="71"/>
                    <a:pt x="20" y="68"/>
                    <a:pt x="21" y="71"/>
                  </a:cubicBezTo>
                  <a:cubicBezTo>
                    <a:pt x="21" y="71"/>
                    <a:pt x="18" y="73"/>
                    <a:pt x="19" y="73"/>
                  </a:cubicBezTo>
                  <a:cubicBezTo>
                    <a:pt x="19" y="73"/>
                    <a:pt x="20" y="73"/>
                    <a:pt x="20" y="73"/>
                  </a:cubicBezTo>
                  <a:cubicBezTo>
                    <a:pt x="21" y="74"/>
                    <a:pt x="18" y="75"/>
                    <a:pt x="17" y="76"/>
                  </a:cubicBezTo>
                  <a:cubicBezTo>
                    <a:pt x="16" y="76"/>
                    <a:pt x="15" y="77"/>
                    <a:pt x="15" y="78"/>
                  </a:cubicBezTo>
                  <a:cubicBezTo>
                    <a:pt x="14" y="80"/>
                    <a:pt x="16" y="80"/>
                    <a:pt x="14" y="81"/>
                  </a:cubicBezTo>
                  <a:cubicBezTo>
                    <a:pt x="12" y="82"/>
                    <a:pt x="14" y="84"/>
                    <a:pt x="15" y="85"/>
                  </a:cubicBezTo>
                  <a:cubicBezTo>
                    <a:pt x="15" y="86"/>
                    <a:pt x="18" y="81"/>
                    <a:pt x="19" y="81"/>
                  </a:cubicBezTo>
                  <a:cubicBezTo>
                    <a:pt x="19" y="81"/>
                    <a:pt x="17" y="84"/>
                    <a:pt x="17" y="84"/>
                  </a:cubicBezTo>
                  <a:cubicBezTo>
                    <a:pt x="16" y="85"/>
                    <a:pt x="19" y="87"/>
                    <a:pt x="20" y="87"/>
                  </a:cubicBezTo>
                  <a:cubicBezTo>
                    <a:pt x="21" y="88"/>
                    <a:pt x="21" y="89"/>
                    <a:pt x="22" y="88"/>
                  </a:cubicBezTo>
                  <a:cubicBezTo>
                    <a:pt x="23" y="87"/>
                    <a:pt x="24" y="86"/>
                    <a:pt x="24" y="86"/>
                  </a:cubicBezTo>
                  <a:cubicBezTo>
                    <a:pt x="24" y="87"/>
                    <a:pt x="25" y="89"/>
                    <a:pt x="26" y="89"/>
                  </a:cubicBezTo>
                  <a:cubicBezTo>
                    <a:pt x="24" y="90"/>
                    <a:pt x="23" y="89"/>
                    <a:pt x="22" y="89"/>
                  </a:cubicBezTo>
                  <a:cubicBezTo>
                    <a:pt x="21" y="90"/>
                    <a:pt x="20" y="87"/>
                    <a:pt x="19" y="87"/>
                  </a:cubicBezTo>
                  <a:cubicBezTo>
                    <a:pt x="18" y="87"/>
                    <a:pt x="16" y="90"/>
                    <a:pt x="18" y="91"/>
                  </a:cubicBezTo>
                  <a:cubicBezTo>
                    <a:pt x="20" y="92"/>
                    <a:pt x="20" y="93"/>
                    <a:pt x="22" y="94"/>
                  </a:cubicBezTo>
                  <a:cubicBezTo>
                    <a:pt x="23" y="96"/>
                    <a:pt x="25" y="95"/>
                    <a:pt x="27" y="95"/>
                  </a:cubicBezTo>
                  <a:cubicBezTo>
                    <a:pt x="28" y="94"/>
                    <a:pt x="30" y="95"/>
                    <a:pt x="30" y="93"/>
                  </a:cubicBezTo>
                  <a:cubicBezTo>
                    <a:pt x="30" y="91"/>
                    <a:pt x="31" y="88"/>
                    <a:pt x="33" y="89"/>
                  </a:cubicBezTo>
                  <a:cubicBezTo>
                    <a:pt x="33" y="88"/>
                    <a:pt x="31" y="92"/>
                    <a:pt x="31" y="93"/>
                  </a:cubicBezTo>
                  <a:cubicBezTo>
                    <a:pt x="31" y="94"/>
                    <a:pt x="35" y="97"/>
                    <a:pt x="34" y="98"/>
                  </a:cubicBezTo>
                  <a:cubicBezTo>
                    <a:pt x="32" y="100"/>
                    <a:pt x="35" y="101"/>
                    <a:pt x="35" y="101"/>
                  </a:cubicBezTo>
                  <a:cubicBezTo>
                    <a:pt x="34" y="101"/>
                    <a:pt x="32" y="104"/>
                    <a:pt x="32" y="104"/>
                  </a:cubicBezTo>
                  <a:cubicBezTo>
                    <a:pt x="33" y="105"/>
                    <a:pt x="38" y="102"/>
                    <a:pt x="38" y="102"/>
                  </a:cubicBezTo>
                  <a:cubicBezTo>
                    <a:pt x="38" y="103"/>
                    <a:pt x="37" y="103"/>
                    <a:pt x="37" y="104"/>
                  </a:cubicBezTo>
                  <a:cubicBezTo>
                    <a:pt x="37" y="104"/>
                    <a:pt x="39" y="102"/>
                    <a:pt x="40" y="101"/>
                  </a:cubicBezTo>
                  <a:cubicBezTo>
                    <a:pt x="41" y="101"/>
                    <a:pt x="45" y="102"/>
                    <a:pt x="45" y="103"/>
                  </a:cubicBezTo>
                  <a:cubicBezTo>
                    <a:pt x="46" y="104"/>
                    <a:pt x="48" y="107"/>
                    <a:pt x="48" y="105"/>
                  </a:cubicBezTo>
                  <a:cubicBezTo>
                    <a:pt x="48" y="104"/>
                    <a:pt x="50" y="100"/>
                    <a:pt x="50" y="100"/>
                  </a:cubicBezTo>
                  <a:cubicBezTo>
                    <a:pt x="50" y="99"/>
                    <a:pt x="53" y="102"/>
                    <a:pt x="53" y="101"/>
                  </a:cubicBezTo>
                  <a:cubicBezTo>
                    <a:pt x="53" y="101"/>
                    <a:pt x="50" y="101"/>
                    <a:pt x="50" y="102"/>
                  </a:cubicBezTo>
                  <a:cubicBezTo>
                    <a:pt x="50" y="104"/>
                    <a:pt x="53" y="104"/>
                    <a:pt x="54" y="103"/>
                  </a:cubicBezTo>
                  <a:cubicBezTo>
                    <a:pt x="55" y="102"/>
                    <a:pt x="56" y="103"/>
                    <a:pt x="57" y="102"/>
                  </a:cubicBezTo>
                  <a:cubicBezTo>
                    <a:pt x="57" y="102"/>
                    <a:pt x="59" y="100"/>
                    <a:pt x="59" y="100"/>
                  </a:cubicBezTo>
                  <a:cubicBezTo>
                    <a:pt x="59" y="100"/>
                    <a:pt x="57" y="103"/>
                    <a:pt x="56" y="104"/>
                  </a:cubicBezTo>
                  <a:cubicBezTo>
                    <a:pt x="56" y="105"/>
                    <a:pt x="56" y="105"/>
                    <a:pt x="55" y="106"/>
                  </a:cubicBezTo>
                  <a:cubicBezTo>
                    <a:pt x="55" y="107"/>
                    <a:pt x="56" y="106"/>
                    <a:pt x="56" y="107"/>
                  </a:cubicBezTo>
                  <a:cubicBezTo>
                    <a:pt x="56" y="107"/>
                    <a:pt x="55" y="108"/>
                    <a:pt x="54" y="109"/>
                  </a:cubicBezTo>
                  <a:cubicBezTo>
                    <a:pt x="54" y="111"/>
                    <a:pt x="54" y="111"/>
                    <a:pt x="55" y="112"/>
                  </a:cubicBezTo>
                  <a:cubicBezTo>
                    <a:pt x="55" y="112"/>
                    <a:pt x="52" y="114"/>
                    <a:pt x="51" y="114"/>
                  </a:cubicBezTo>
                  <a:cubicBezTo>
                    <a:pt x="50" y="116"/>
                    <a:pt x="49" y="117"/>
                    <a:pt x="47" y="118"/>
                  </a:cubicBezTo>
                  <a:cubicBezTo>
                    <a:pt x="45" y="118"/>
                    <a:pt x="43" y="120"/>
                    <a:pt x="42" y="121"/>
                  </a:cubicBezTo>
                  <a:cubicBezTo>
                    <a:pt x="41" y="121"/>
                    <a:pt x="41" y="122"/>
                    <a:pt x="40" y="122"/>
                  </a:cubicBezTo>
                  <a:cubicBezTo>
                    <a:pt x="40" y="123"/>
                    <a:pt x="41" y="124"/>
                    <a:pt x="41" y="124"/>
                  </a:cubicBezTo>
                  <a:cubicBezTo>
                    <a:pt x="40" y="125"/>
                    <a:pt x="37" y="124"/>
                    <a:pt x="36" y="124"/>
                  </a:cubicBezTo>
                  <a:cubicBezTo>
                    <a:pt x="33" y="124"/>
                    <a:pt x="32" y="125"/>
                    <a:pt x="30" y="127"/>
                  </a:cubicBezTo>
                  <a:cubicBezTo>
                    <a:pt x="29" y="128"/>
                    <a:pt x="30" y="130"/>
                    <a:pt x="31" y="129"/>
                  </a:cubicBezTo>
                  <a:cubicBezTo>
                    <a:pt x="33" y="128"/>
                    <a:pt x="35" y="125"/>
                    <a:pt x="36" y="126"/>
                  </a:cubicBezTo>
                  <a:cubicBezTo>
                    <a:pt x="36" y="125"/>
                    <a:pt x="35" y="129"/>
                    <a:pt x="38" y="126"/>
                  </a:cubicBezTo>
                  <a:cubicBezTo>
                    <a:pt x="38" y="126"/>
                    <a:pt x="40" y="129"/>
                    <a:pt x="41" y="127"/>
                  </a:cubicBezTo>
                  <a:cubicBezTo>
                    <a:pt x="41" y="126"/>
                    <a:pt x="40" y="126"/>
                    <a:pt x="41" y="126"/>
                  </a:cubicBezTo>
                  <a:cubicBezTo>
                    <a:pt x="42" y="125"/>
                    <a:pt x="42" y="125"/>
                    <a:pt x="43" y="125"/>
                  </a:cubicBezTo>
                  <a:cubicBezTo>
                    <a:pt x="44" y="125"/>
                    <a:pt x="44" y="125"/>
                    <a:pt x="45" y="124"/>
                  </a:cubicBezTo>
                  <a:cubicBezTo>
                    <a:pt x="46" y="123"/>
                    <a:pt x="48" y="123"/>
                    <a:pt x="50" y="122"/>
                  </a:cubicBezTo>
                  <a:cubicBezTo>
                    <a:pt x="53" y="121"/>
                    <a:pt x="49" y="121"/>
                    <a:pt x="51" y="120"/>
                  </a:cubicBezTo>
                  <a:cubicBezTo>
                    <a:pt x="52" y="119"/>
                    <a:pt x="53" y="118"/>
                    <a:pt x="54" y="118"/>
                  </a:cubicBezTo>
                  <a:cubicBezTo>
                    <a:pt x="56" y="117"/>
                    <a:pt x="58" y="116"/>
                    <a:pt x="59" y="116"/>
                  </a:cubicBezTo>
                  <a:cubicBezTo>
                    <a:pt x="62" y="114"/>
                    <a:pt x="60" y="115"/>
                    <a:pt x="60" y="113"/>
                  </a:cubicBezTo>
                  <a:cubicBezTo>
                    <a:pt x="60" y="113"/>
                    <a:pt x="68" y="109"/>
                    <a:pt x="69" y="108"/>
                  </a:cubicBezTo>
                  <a:cubicBezTo>
                    <a:pt x="70" y="108"/>
                    <a:pt x="72" y="108"/>
                    <a:pt x="72" y="107"/>
                  </a:cubicBezTo>
                  <a:cubicBezTo>
                    <a:pt x="72" y="104"/>
                    <a:pt x="73" y="105"/>
                    <a:pt x="75" y="104"/>
                  </a:cubicBezTo>
                  <a:cubicBezTo>
                    <a:pt x="78" y="102"/>
                    <a:pt x="69" y="101"/>
                    <a:pt x="73" y="97"/>
                  </a:cubicBezTo>
                  <a:cubicBezTo>
                    <a:pt x="75" y="96"/>
                    <a:pt x="77" y="96"/>
                    <a:pt x="78" y="95"/>
                  </a:cubicBezTo>
                  <a:cubicBezTo>
                    <a:pt x="79" y="94"/>
                    <a:pt x="79" y="91"/>
                    <a:pt x="77" y="91"/>
                  </a:cubicBezTo>
                  <a:cubicBezTo>
                    <a:pt x="79" y="91"/>
                    <a:pt x="79" y="92"/>
                    <a:pt x="81" y="91"/>
                  </a:cubicBezTo>
                  <a:cubicBezTo>
                    <a:pt x="82" y="90"/>
                    <a:pt x="83" y="88"/>
                    <a:pt x="85" y="87"/>
                  </a:cubicBezTo>
                  <a:cubicBezTo>
                    <a:pt x="86" y="86"/>
                    <a:pt x="88" y="84"/>
                    <a:pt x="89" y="84"/>
                  </a:cubicBezTo>
                  <a:cubicBezTo>
                    <a:pt x="90" y="84"/>
                    <a:pt x="95" y="84"/>
                    <a:pt x="94" y="86"/>
                  </a:cubicBezTo>
                  <a:cubicBezTo>
                    <a:pt x="93" y="87"/>
                    <a:pt x="91" y="85"/>
                    <a:pt x="89" y="86"/>
                  </a:cubicBezTo>
                  <a:cubicBezTo>
                    <a:pt x="87" y="87"/>
                    <a:pt x="87" y="88"/>
                    <a:pt x="86" y="90"/>
                  </a:cubicBezTo>
                  <a:cubicBezTo>
                    <a:pt x="86" y="92"/>
                    <a:pt x="84" y="94"/>
                    <a:pt x="84" y="96"/>
                  </a:cubicBezTo>
                  <a:cubicBezTo>
                    <a:pt x="83" y="97"/>
                    <a:pt x="87" y="96"/>
                    <a:pt x="87" y="97"/>
                  </a:cubicBezTo>
                  <a:cubicBezTo>
                    <a:pt x="86" y="97"/>
                    <a:pt x="81" y="99"/>
                    <a:pt x="85" y="99"/>
                  </a:cubicBezTo>
                  <a:cubicBezTo>
                    <a:pt x="88" y="99"/>
                    <a:pt x="90" y="97"/>
                    <a:pt x="93" y="96"/>
                  </a:cubicBezTo>
                  <a:cubicBezTo>
                    <a:pt x="95" y="94"/>
                    <a:pt x="97" y="94"/>
                    <a:pt x="99" y="93"/>
                  </a:cubicBezTo>
                  <a:cubicBezTo>
                    <a:pt x="103" y="92"/>
                    <a:pt x="101" y="90"/>
                    <a:pt x="101" y="88"/>
                  </a:cubicBezTo>
                  <a:cubicBezTo>
                    <a:pt x="100" y="84"/>
                    <a:pt x="109" y="87"/>
                    <a:pt x="111" y="88"/>
                  </a:cubicBezTo>
                  <a:cubicBezTo>
                    <a:pt x="113" y="88"/>
                    <a:pt x="114" y="90"/>
                    <a:pt x="116" y="91"/>
                  </a:cubicBezTo>
                  <a:cubicBezTo>
                    <a:pt x="116" y="91"/>
                    <a:pt x="118" y="88"/>
                    <a:pt x="119" y="89"/>
                  </a:cubicBezTo>
                  <a:cubicBezTo>
                    <a:pt x="119" y="89"/>
                    <a:pt x="119" y="91"/>
                    <a:pt x="119" y="92"/>
                  </a:cubicBezTo>
                  <a:cubicBezTo>
                    <a:pt x="121" y="93"/>
                    <a:pt x="122" y="93"/>
                    <a:pt x="123" y="93"/>
                  </a:cubicBezTo>
                  <a:cubicBezTo>
                    <a:pt x="126" y="93"/>
                    <a:pt x="129" y="92"/>
                    <a:pt x="131" y="93"/>
                  </a:cubicBezTo>
                  <a:cubicBezTo>
                    <a:pt x="132" y="93"/>
                    <a:pt x="133" y="94"/>
                    <a:pt x="134" y="93"/>
                  </a:cubicBezTo>
                  <a:cubicBezTo>
                    <a:pt x="135" y="93"/>
                    <a:pt x="135" y="94"/>
                    <a:pt x="136" y="95"/>
                  </a:cubicBezTo>
                  <a:cubicBezTo>
                    <a:pt x="137" y="95"/>
                    <a:pt x="139" y="96"/>
                    <a:pt x="140" y="96"/>
                  </a:cubicBezTo>
                  <a:cubicBezTo>
                    <a:pt x="142" y="96"/>
                    <a:pt x="143" y="94"/>
                    <a:pt x="144" y="94"/>
                  </a:cubicBezTo>
                  <a:cubicBezTo>
                    <a:pt x="146" y="93"/>
                    <a:pt x="145" y="96"/>
                    <a:pt x="145" y="96"/>
                  </a:cubicBezTo>
                  <a:cubicBezTo>
                    <a:pt x="144" y="97"/>
                    <a:pt x="144" y="97"/>
                    <a:pt x="145" y="98"/>
                  </a:cubicBezTo>
                  <a:cubicBezTo>
                    <a:pt x="148" y="99"/>
                    <a:pt x="150" y="100"/>
                    <a:pt x="152" y="101"/>
                  </a:cubicBezTo>
                  <a:cubicBezTo>
                    <a:pt x="154" y="103"/>
                    <a:pt x="156" y="105"/>
                    <a:pt x="158" y="106"/>
                  </a:cubicBezTo>
                  <a:cubicBezTo>
                    <a:pt x="159" y="106"/>
                    <a:pt x="160" y="105"/>
                    <a:pt x="161" y="105"/>
                  </a:cubicBezTo>
                  <a:cubicBezTo>
                    <a:pt x="162" y="104"/>
                    <a:pt x="160" y="103"/>
                    <a:pt x="160" y="102"/>
                  </a:cubicBezTo>
                  <a:cubicBezTo>
                    <a:pt x="160" y="101"/>
                    <a:pt x="163" y="103"/>
                    <a:pt x="163" y="103"/>
                  </a:cubicBezTo>
                  <a:cubicBezTo>
                    <a:pt x="163" y="104"/>
                    <a:pt x="166" y="106"/>
                    <a:pt x="167" y="105"/>
                  </a:cubicBezTo>
                  <a:cubicBezTo>
                    <a:pt x="167" y="105"/>
                    <a:pt x="165" y="99"/>
                    <a:pt x="165" y="99"/>
                  </a:cubicBezTo>
                  <a:cubicBezTo>
                    <a:pt x="166" y="99"/>
                    <a:pt x="168" y="104"/>
                    <a:pt x="169" y="104"/>
                  </a:cubicBezTo>
                  <a:cubicBezTo>
                    <a:pt x="169" y="105"/>
                    <a:pt x="170" y="107"/>
                    <a:pt x="171" y="107"/>
                  </a:cubicBezTo>
                  <a:cubicBezTo>
                    <a:pt x="172" y="107"/>
                    <a:pt x="173" y="105"/>
                    <a:pt x="173" y="105"/>
                  </a:cubicBezTo>
                  <a:cubicBezTo>
                    <a:pt x="171" y="106"/>
                    <a:pt x="177" y="110"/>
                    <a:pt x="177" y="111"/>
                  </a:cubicBezTo>
                  <a:cubicBezTo>
                    <a:pt x="176" y="111"/>
                    <a:pt x="176" y="111"/>
                    <a:pt x="176" y="111"/>
                  </a:cubicBezTo>
                  <a:cubicBezTo>
                    <a:pt x="175" y="112"/>
                    <a:pt x="177" y="112"/>
                    <a:pt x="177" y="113"/>
                  </a:cubicBezTo>
                  <a:cubicBezTo>
                    <a:pt x="177" y="113"/>
                    <a:pt x="175" y="114"/>
                    <a:pt x="176" y="114"/>
                  </a:cubicBezTo>
                  <a:cubicBezTo>
                    <a:pt x="177" y="115"/>
                    <a:pt x="178" y="116"/>
                    <a:pt x="179" y="117"/>
                  </a:cubicBezTo>
                  <a:cubicBezTo>
                    <a:pt x="181" y="119"/>
                    <a:pt x="182" y="120"/>
                    <a:pt x="184" y="121"/>
                  </a:cubicBezTo>
                  <a:cubicBezTo>
                    <a:pt x="184" y="121"/>
                    <a:pt x="182" y="125"/>
                    <a:pt x="183" y="125"/>
                  </a:cubicBezTo>
                  <a:cubicBezTo>
                    <a:pt x="184" y="126"/>
                    <a:pt x="184" y="124"/>
                    <a:pt x="184" y="124"/>
                  </a:cubicBezTo>
                  <a:cubicBezTo>
                    <a:pt x="185" y="123"/>
                    <a:pt x="185" y="126"/>
                    <a:pt x="186" y="127"/>
                  </a:cubicBezTo>
                  <a:cubicBezTo>
                    <a:pt x="186" y="127"/>
                    <a:pt x="186" y="126"/>
                    <a:pt x="186" y="125"/>
                  </a:cubicBezTo>
                  <a:cubicBezTo>
                    <a:pt x="186" y="127"/>
                    <a:pt x="192" y="130"/>
                    <a:pt x="193" y="127"/>
                  </a:cubicBezTo>
                  <a:cubicBezTo>
                    <a:pt x="193" y="127"/>
                    <a:pt x="193" y="128"/>
                    <a:pt x="193" y="128"/>
                  </a:cubicBezTo>
                  <a:cubicBezTo>
                    <a:pt x="193" y="128"/>
                    <a:pt x="194" y="127"/>
                    <a:pt x="194" y="126"/>
                  </a:cubicBezTo>
                  <a:cubicBezTo>
                    <a:pt x="193" y="126"/>
                    <a:pt x="194" y="127"/>
                    <a:pt x="194" y="126"/>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29" name="Freeform 641"/>
            <p:cNvSpPr/>
            <p:nvPr/>
          </p:nvSpPr>
          <p:spPr bwMode="auto">
            <a:xfrm>
              <a:off x="2944810" y="3258244"/>
              <a:ext cx="1349079" cy="668965"/>
            </a:xfrm>
            <a:custGeom>
              <a:avLst/>
              <a:gdLst>
                <a:gd name="T0" fmla="*/ 84 w 289"/>
                <a:gd name="T1" fmla="*/ 106 h 143"/>
                <a:gd name="T2" fmla="*/ 105 w 289"/>
                <a:gd name="T3" fmla="*/ 119 h 143"/>
                <a:gd name="T4" fmla="*/ 125 w 289"/>
                <a:gd name="T5" fmla="*/ 127 h 143"/>
                <a:gd name="T6" fmla="*/ 137 w 289"/>
                <a:gd name="T7" fmla="*/ 127 h 143"/>
                <a:gd name="T8" fmla="*/ 149 w 289"/>
                <a:gd name="T9" fmla="*/ 119 h 143"/>
                <a:gd name="T10" fmla="*/ 162 w 289"/>
                <a:gd name="T11" fmla="*/ 118 h 143"/>
                <a:gd name="T12" fmla="*/ 177 w 289"/>
                <a:gd name="T13" fmla="*/ 119 h 143"/>
                <a:gd name="T14" fmla="*/ 171 w 289"/>
                <a:gd name="T15" fmla="*/ 113 h 143"/>
                <a:gd name="T16" fmla="*/ 186 w 289"/>
                <a:gd name="T17" fmla="*/ 113 h 143"/>
                <a:gd name="T18" fmla="*/ 209 w 289"/>
                <a:gd name="T19" fmla="*/ 122 h 143"/>
                <a:gd name="T20" fmla="*/ 213 w 289"/>
                <a:gd name="T21" fmla="*/ 133 h 143"/>
                <a:gd name="T22" fmla="*/ 220 w 289"/>
                <a:gd name="T23" fmla="*/ 143 h 143"/>
                <a:gd name="T24" fmla="*/ 215 w 289"/>
                <a:gd name="T25" fmla="*/ 108 h 143"/>
                <a:gd name="T26" fmla="*/ 234 w 289"/>
                <a:gd name="T27" fmla="*/ 92 h 143"/>
                <a:gd name="T28" fmla="*/ 239 w 289"/>
                <a:gd name="T29" fmla="*/ 86 h 143"/>
                <a:gd name="T30" fmla="*/ 244 w 289"/>
                <a:gd name="T31" fmla="*/ 82 h 143"/>
                <a:gd name="T32" fmla="*/ 242 w 289"/>
                <a:gd name="T33" fmla="*/ 78 h 143"/>
                <a:gd name="T34" fmla="*/ 238 w 289"/>
                <a:gd name="T35" fmla="*/ 71 h 143"/>
                <a:gd name="T36" fmla="*/ 239 w 289"/>
                <a:gd name="T37" fmla="*/ 69 h 143"/>
                <a:gd name="T38" fmla="*/ 242 w 289"/>
                <a:gd name="T39" fmla="*/ 75 h 143"/>
                <a:gd name="T40" fmla="*/ 246 w 289"/>
                <a:gd name="T41" fmla="*/ 62 h 143"/>
                <a:gd name="T42" fmla="*/ 253 w 289"/>
                <a:gd name="T43" fmla="*/ 52 h 143"/>
                <a:gd name="T44" fmla="*/ 265 w 289"/>
                <a:gd name="T45" fmla="*/ 48 h 143"/>
                <a:gd name="T46" fmla="*/ 271 w 289"/>
                <a:gd name="T47" fmla="*/ 48 h 143"/>
                <a:gd name="T48" fmla="*/ 274 w 289"/>
                <a:gd name="T49" fmla="*/ 35 h 143"/>
                <a:gd name="T50" fmla="*/ 288 w 289"/>
                <a:gd name="T51" fmla="*/ 28 h 143"/>
                <a:gd name="T52" fmla="*/ 276 w 289"/>
                <a:gd name="T53" fmla="*/ 13 h 143"/>
                <a:gd name="T54" fmla="*/ 264 w 289"/>
                <a:gd name="T55" fmla="*/ 28 h 143"/>
                <a:gd name="T56" fmla="*/ 237 w 289"/>
                <a:gd name="T57" fmla="*/ 39 h 143"/>
                <a:gd name="T58" fmla="*/ 224 w 289"/>
                <a:gd name="T59" fmla="*/ 45 h 143"/>
                <a:gd name="T60" fmla="*/ 208 w 289"/>
                <a:gd name="T61" fmla="*/ 44 h 143"/>
                <a:gd name="T62" fmla="*/ 203 w 289"/>
                <a:gd name="T63" fmla="*/ 36 h 143"/>
                <a:gd name="T64" fmla="*/ 196 w 289"/>
                <a:gd name="T65" fmla="*/ 28 h 143"/>
                <a:gd name="T66" fmla="*/ 185 w 289"/>
                <a:gd name="T67" fmla="*/ 48 h 143"/>
                <a:gd name="T68" fmla="*/ 187 w 289"/>
                <a:gd name="T69" fmla="*/ 25 h 143"/>
                <a:gd name="T70" fmla="*/ 196 w 289"/>
                <a:gd name="T71" fmla="*/ 17 h 143"/>
                <a:gd name="T72" fmla="*/ 184 w 289"/>
                <a:gd name="T73" fmla="*/ 13 h 143"/>
                <a:gd name="T74" fmla="*/ 165 w 289"/>
                <a:gd name="T75" fmla="*/ 15 h 143"/>
                <a:gd name="T76" fmla="*/ 158 w 289"/>
                <a:gd name="T77" fmla="*/ 5 h 143"/>
                <a:gd name="T78" fmla="*/ 147 w 289"/>
                <a:gd name="T79" fmla="*/ 4 h 143"/>
                <a:gd name="T80" fmla="*/ 30 w 289"/>
                <a:gd name="T81" fmla="*/ 4 h 143"/>
                <a:gd name="T82" fmla="*/ 7 w 289"/>
                <a:gd name="T83" fmla="*/ 9 h 143"/>
                <a:gd name="T84" fmla="*/ 8 w 289"/>
                <a:gd name="T85" fmla="*/ 21 h 143"/>
                <a:gd name="T86" fmla="*/ 2 w 289"/>
                <a:gd name="T87" fmla="*/ 40 h 143"/>
                <a:gd name="T88" fmla="*/ 5 w 289"/>
                <a:gd name="T89" fmla="*/ 63 h 143"/>
                <a:gd name="T90" fmla="*/ 12 w 289"/>
                <a:gd name="T91" fmla="*/ 73 h 143"/>
                <a:gd name="T92" fmla="*/ 21 w 289"/>
                <a:gd name="T93" fmla="*/ 88 h 143"/>
                <a:gd name="T94" fmla="*/ 39 w 289"/>
                <a:gd name="T95" fmla="*/ 10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9" h="143">
                  <a:moveTo>
                    <a:pt x="68" y="108"/>
                  </a:moveTo>
                  <a:cubicBezTo>
                    <a:pt x="71" y="108"/>
                    <a:pt x="74" y="108"/>
                    <a:pt x="78" y="108"/>
                  </a:cubicBezTo>
                  <a:cubicBezTo>
                    <a:pt x="79" y="108"/>
                    <a:pt x="81" y="108"/>
                    <a:pt x="82" y="108"/>
                  </a:cubicBezTo>
                  <a:cubicBezTo>
                    <a:pt x="83" y="108"/>
                    <a:pt x="83" y="106"/>
                    <a:pt x="84" y="106"/>
                  </a:cubicBezTo>
                  <a:cubicBezTo>
                    <a:pt x="85" y="105"/>
                    <a:pt x="91" y="105"/>
                    <a:pt x="91" y="106"/>
                  </a:cubicBezTo>
                  <a:cubicBezTo>
                    <a:pt x="94" y="108"/>
                    <a:pt x="97" y="110"/>
                    <a:pt x="100" y="112"/>
                  </a:cubicBezTo>
                  <a:cubicBezTo>
                    <a:pt x="100" y="112"/>
                    <a:pt x="101" y="115"/>
                    <a:pt x="101" y="116"/>
                  </a:cubicBezTo>
                  <a:cubicBezTo>
                    <a:pt x="102" y="118"/>
                    <a:pt x="102" y="118"/>
                    <a:pt x="105" y="119"/>
                  </a:cubicBezTo>
                  <a:cubicBezTo>
                    <a:pt x="107" y="120"/>
                    <a:pt x="108" y="121"/>
                    <a:pt x="109" y="119"/>
                  </a:cubicBezTo>
                  <a:cubicBezTo>
                    <a:pt x="110" y="116"/>
                    <a:pt x="111" y="116"/>
                    <a:pt x="114" y="117"/>
                  </a:cubicBezTo>
                  <a:cubicBezTo>
                    <a:pt x="116" y="117"/>
                    <a:pt x="119" y="118"/>
                    <a:pt x="119" y="120"/>
                  </a:cubicBezTo>
                  <a:cubicBezTo>
                    <a:pt x="121" y="123"/>
                    <a:pt x="123" y="124"/>
                    <a:pt x="125" y="127"/>
                  </a:cubicBezTo>
                  <a:cubicBezTo>
                    <a:pt x="127" y="129"/>
                    <a:pt x="126" y="133"/>
                    <a:pt x="129" y="134"/>
                  </a:cubicBezTo>
                  <a:cubicBezTo>
                    <a:pt x="131" y="136"/>
                    <a:pt x="135" y="136"/>
                    <a:pt x="137" y="137"/>
                  </a:cubicBezTo>
                  <a:cubicBezTo>
                    <a:pt x="137" y="136"/>
                    <a:pt x="135" y="129"/>
                    <a:pt x="135" y="129"/>
                  </a:cubicBezTo>
                  <a:cubicBezTo>
                    <a:pt x="137" y="130"/>
                    <a:pt x="136" y="127"/>
                    <a:pt x="137" y="127"/>
                  </a:cubicBezTo>
                  <a:cubicBezTo>
                    <a:pt x="137" y="126"/>
                    <a:pt x="139" y="126"/>
                    <a:pt x="140" y="125"/>
                  </a:cubicBezTo>
                  <a:cubicBezTo>
                    <a:pt x="141" y="125"/>
                    <a:pt x="142" y="122"/>
                    <a:pt x="142" y="122"/>
                  </a:cubicBezTo>
                  <a:cubicBezTo>
                    <a:pt x="143" y="123"/>
                    <a:pt x="144" y="123"/>
                    <a:pt x="145" y="122"/>
                  </a:cubicBezTo>
                  <a:cubicBezTo>
                    <a:pt x="147" y="121"/>
                    <a:pt x="148" y="121"/>
                    <a:pt x="149" y="119"/>
                  </a:cubicBezTo>
                  <a:cubicBezTo>
                    <a:pt x="151" y="118"/>
                    <a:pt x="148" y="118"/>
                    <a:pt x="148" y="117"/>
                  </a:cubicBezTo>
                  <a:cubicBezTo>
                    <a:pt x="148" y="117"/>
                    <a:pt x="151" y="118"/>
                    <a:pt x="152" y="117"/>
                  </a:cubicBezTo>
                  <a:cubicBezTo>
                    <a:pt x="154" y="116"/>
                    <a:pt x="155" y="116"/>
                    <a:pt x="157" y="116"/>
                  </a:cubicBezTo>
                  <a:cubicBezTo>
                    <a:pt x="159" y="116"/>
                    <a:pt x="160" y="119"/>
                    <a:pt x="162" y="118"/>
                  </a:cubicBezTo>
                  <a:cubicBezTo>
                    <a:pt x="165" y="116"/>
                    <a:pt x="166" y="118"/>
                    <a:pt x="168" y="119"/>
                  </a:cubicBezTo>
                  <a:cubicBezTo>
                    <a:pt x="170" y="120"/>
                    <a:pt x="171" y="118"/>
                    <a:pt x="172" y="118"/>
                  </a:cubicBezTo>
                  <a:cubicBezTo>
                    <a:pt x="173" y="117"/>
                    <a:pt x="176" y="119"/>
                    <a:pt x="176" y="120"/>
                  </a:cubicBezTo>
                  <a:cubicBezTo>
                    <a:pt x="177" y="121"/>
                    <a:pt x="178" y="120"/>
                    <a:pt x="177" y="119"/>
                  </a:cubicBezTo>
                  <a:cubicBezTo>
                    <a:pt x="177" y="119"/>
                    <a:pt x="176" y="118"/>
                    <a:pt x="175" y="118"/>
                  </a:cubicBezTo>
                  <a:cubicBezTo>
                    <a:pt x="174" y="117"/>
                    <a:pt x="176" y="117"/>
                    <a:pt x="176" y="117"/>
                  </a:cubicBezTo>
                  <a:cubicBezTo>
                    <a:pt x="175" y="115"/>
                    <a:pt x="175" y="114"/>
                    <a:pt x="173" y="115"/>
                  </a:cubicBezTo>
                  <a:cubicBezTo>
                    <a:pt x="173" y="115"/>
                    <a:pt x="169" y="115"/>
                    <a:pt x="171" y="113"/>
                  </a:cubicBezTo>
                  <a:cubicBezTo>
                    <a:pt x="173" y="113"/>
                    <a:pt x="174" y="114"/>
                    <a:pt x="175" y="114"/>
                  </a:cubicBezTo>
                  <a:cubicBezTo>
                    <a:pt x="178" y="113"/>
                    <a:pt x="180" y="113"/>
                    <a:pt x="183" y="113"/>
                  </a:cubicBezTo>
                  <a:cubicBezTo>
                    <a:pt x="184" y="113"/>
                    <a:pt x="183" y="113"/>
                    <a:pt x="184" y="114"/>
                  </a:cubicBezTo>
                  <a:cubicBezTo>
                    <a:pt x="184" y="114"/>
                    <a:pt x="185" y="114"/>
                    <a:pt x="186" y="113"/>
                  </a:cubicBezTo>
                  <a:cubicBezTo>
                    <a:pt x="188" y="113"/>
                    <a:pt x="190" y="113"/>
                    <a:pt x="192" y="113"/>
                  </a:cubicBezTo>
                  <a:cubicBezTo>
                    <a:pt x="194" y="113"/>
                    <a:pt x="194" y="115"/>
                    <a:pt x="196" y="116"/>
                  </a:cubicBezTo>
                  <a:cubicBezTo>
                    <a:pt x="198" y="118"/>
                    <a:pt x="200" y="116"/>
                    <a:pt x="202" y="115"/>
                  </a:cubicBezTo>
                  <a:cubicBezTo>
                    <a:pt x="203" y="115"/>
                    <a:pt x="209" y="121"/>
                    <a:pt x="209" y="122"/>
                  </a:cubicBezTo>
                  <a:cubicBezTo>
                    <a:pt x="210" y="123"/>
                    <a:pt x="208" y="125"/>
                    <a:pt x="209" y="126"/>
                  </a:cubicBezTo>
                  <a:cubicBezTo>
                    <a:pt x="210" y="128"/>
                    <a:pt x="209" y="128"/>
                    <a:pt x="210" y="130"/>
                  </a:cubicBezTo>
                  <a:cubicBezTo>
                    <a:pt x="210" y="131"/>
                    <a:pt x="211" y="132"/>
                    <a:pt x="211" y="132"/>
                  </a:cubicBezTo>
                  <a:cubicBezTo>
                    <a:pt x="212" y="132"/>
                    <a:pt x="212" y="133"/>
                    <a:pt x="213" y="133"/>
                  </a:cubicBezTo>
                  <a:cubicBezTo>
                    <a:pt x="214" y="134"/>
                    <a:pt x="213" y="136"/>
                    <a:pt x="214" y="137"/>
                  </a:cubicBezTo>
                  <a:cubicBezTo>
                    <a:pt x="215" y="138"/>
                    <a:pt x="216" y="138"/>
                    <a:pt x="217" y="140"/>
                  </a:cubicBezTo>
                  <a:cubicBezTo>
                    <a:pt x="219" y="143"/>
                    <a:pt x="218" y="140"/>
                    <a:pt x="220" y="141"/>
                  </a:cubicBezTo>
                  <a:cubicBezTo>
                    <a:pt x="220" y="141"/>
                    <a:pt x="220" y="143"/>
                    <a:pt x="220" y="143"/>
                  </a:cubicBezTo>
                  <a:cubicBezTo>
                    <a:pt x="221" y="143"/>
                    <a:pt x="222" y="136"/>
                    <a:pt x="222" y="135"/>
                  </a:cubicBezTo>
                  <a:cubicBezTo>
                    <a:pt x="222" y="132"/>
                    <a:pt x="221" y="130"/>
                    <a:pt x="220" y="126"/>
                  </a:cubicBezTo>
                  <a:cubicBezTo>
                    <a:pt x="218" y="123"/>
                    <a:pt x="218" y="120"/>
                    <a:pt x="217" y="117"/>
                  </a:cubicBezTo>
                  <a:cubicBezTo>
                    <a:pt x="215" y="115"/>
                    <a:pt x="214" y="111"/>
                    <a:pt x="215" y="108"/>
                  </a:cubicBezTo>
                  <a:cubicBezTo>
                    <a:pt x="216" y="105"/>
                    <a:pt x="218" y="103"/>
                    <a:pt x="221" y="101"/>
                  </a:cubicBezTo>
                  <a:cubicBezTo>
                    <a:pt x="222" y="100"/>
                    <a:pt x="223" y="100"/>
                    <a:pt x="224" y="99"/>
                  </a:cubicBezTo>
                  <a:cubicBezTo>
                    <a:pt x="225" y="98"/>
                    <a:pt x="226" y="96"/>
                    <a:pt x="227" y="96"/>
                  </a:cubicBezTo>
                  <a:cubicBezTo>
                    <a:pt x="229" y="94"/>
                    <a:pt x="232" y="94"/>
                    <a:pt x="234" y="92"/>
                  </a:cubicBezTo>
                  <a:cubicBezTo>
                    <a:pt x="235" y="91"/>
                    <a:pt x="236" y="89"/>
                    <a:pt x="238" y="89"/>
                  </a:cubicBezTo>
                  <a:cubicBezTo>
                    <a:pt x="238" y="89"/>
                    <a:pt x="242" y="89"/>
                    <a:pt x="241" y="87"/>
                  </a:cubicBezTo>
                  <a:cubicBezTo>
                    <a:pt x="241" y="87"/>
                    <a:pt x="238" y="88"/>
                    <a:pt x="238" y="88"/>
                  </a:cubicBezTo>
                  <a:cubicBezTo>
                    <a:pt x="238" y="87"/>
                    <a:pt x="240" y="88"/>
                    <a:pt x="239" y="86"/>
                  </a:cubicBezTo>
                  <a:cubicBezTo>
                    <a:pt x="239" y="86"/>
                    <a:pt x="238" y="85"/>
                    <a:pt x="239" y="85"/>
                  </a:cubicBezTo>
                  <a:cubicBezTo>
                    <a:pt x="239" y="84"/>
                    <a:pt x="239" y="85"/>
                    <a:pt x="240" y="84"/>
                  </a:cubicBezTo>
                  <a:cubicBezTo>
                    <a:pt x="239" y="85"/>
                    <a:pt x="241" y="86"/>
                    <a:pt x="241" y="85"/>
                  </a:cubicBezTo>
                  <a:cubicBezTo>
                    <a:pt x="242" y="85"/>
                    <a:pt x="245" y="83"/>
                    <a:pt x="244" y="82"/>
                  </a:cubicBezTo>
                  <a:cubicBezTo>
                    <a:pt x="244" y="83"/>
                    <a:pt x="238" y="82"/>
                    <a:pt x="239" y="81"/>
                  </a:cubicBezTo>
                  <a:cubicBezTo>
                    <a:pt x="239" y="80"/>
                    <a:pt x="240" y="82"/>
                    <a:pt x="241" y="81"/>
                  </a:cubicBezTo>
                  <a:cubicBezTo>
                    <a:pt x="241" y="81"/>
                    <a:pt x="243" y="80"/>
                    <a:pt x="243" y="80"/>
                  </a:cubicBezTo>
                  <a:cubicBezTo>
                    <a:pt x="243" y="80"/>
                    <a:pt x="242" y="79"/>
                    <a:pt x="242" y="78"/>
                  </a:cubicBezTo>
                  <a:cubicBezTo>
                    <a:pt x="243" y="77"/>
                    <a:pt x="243" y="76"/>
                    <a:pt x="241" y="76"/>
                  </a:cubicBezTo>
                  <a:cubicBezTo>
                    <a:pt x="241" y="76"/>
                    <a:pt x="237" y="74"/>
                    <a:pt x="237" y="74"/>
                  </a:cubicBezTo>
                  <a:cubicBezTo>
                    <a:pt x="238" y="73"/>
                    <a:pt x="239" y="74"/>
                    <a:pt x="240" y="74"/>
                  </a:cubicBezTo>
                  <a:cubicBezTo>
                    <a:pt x="241" y="73"/>
                    <a:pt x="239" y="71"/>
                    <a:pt x="238" y="71"/>
                  </a:cubicBezTo>
                  <a:cubicBezTo>
                    <a:pt x="237" y="70"/>
                    <a:pt x="236" y="69"/>
                    <a:pt x="236" y="68"/>
                  </a:cubicBezTo>
                  <a:cubicBezTo>
                    <a:pt x="235" y="67"/>
                    <a:pt x="238" y="65"/>
                    <a:pt x="237" y="64"/>
                  </a:cubicBezTo>
                  <a:cubicBezTo>
                    <a:pt x="238" y="65"/>
                    <a:pt x="237" y="66"/>
                    <a:pt x="237" y="67"/>
                  </a:cubicBezTo>
                  <a:cubicBezTo>
                    <a:pt x="237" y="67"/>
                    <a:pt x="239" y="69"/>
                    <a:pt x="239" y="69"/>
                  </a:cubicBezTo>
                  <a:cubicBezTo>
                    <a:pt x="241" y="67"/>
                    <a:pt x="239" y="62"/>
                    <a:pt x="242" y="61"/>
                  </a:cubicBezTo>
                  <a:cubicBezTo>
                    <a:pt x="241" y="61"/>
                    <a:pt x="241" y="66"/>
                    <a:pt x="242" y="67"/>
                  </a:cubicBezTo>
                  <a:cubicBezTo>
                    <a:pt x="242" y="69"/>
                    <a:pt x="244" y="69"/>
                    <a:pt x="244" y="71"/>
                  </a:cubicBezTo>
                  <a:cubicBezTo>
                    <a:pt x="244" y="72"/>
                    <a:pt x="241" y="74"/>
                    <a:pt x="242" y="75"/>
                  </a:cubicBezTo>
                  <a:cubicBezTo>
                    <a:pt x="242" y="75"/>
                    <a:pt x="248" y="69"/>
                    <a:pt x="247" y="67"/>
                  </a:cubicBezTo>
                  <a:cubicBezTo>
                    <a:pt x="247" y="65"/>
                    <a:pt x="245" y="64"/>
                    <a:pt x="245" y="62"/>
                  </a:cubicBezTo>
                  <a:cubicBezTo>
                    <a:pt x="244" y="61"/>
                    <a:pt x="245" y="58"/>
                    <a:pt x="247" y="59"/>
                  </a:cubicBezTo>
                  <a:cubicBezTo>
                    <a:pt x="246" y="58"/>
                    <a:pt x="245" y="61"/>
                    <a:pt x="246" y="62"/>
                  </a:cubicBezTo>
                  <a:cubicBezTo>
                    <a:pt x="248" y="64"/>
                    <a:pt x="248" y="65"/>
                    <a:pt x="250" y="62"/>
                  </a:cubicBezTo>
                  <a:cubicBezTo>
                    <a:pt x="251" y="61"/>
                    <a:pt x="253" y="58"/>
                    <a:pt x="252" y="56"/>
                  </a:cubicBezTo>
                  <a:cubicBezTo>
                    <a:pt x="252" y="56"/>
                    <a:pt x="251" y="55"/>
                    <a:pt x="252" y="54"/>
                  </a:cubicBezTo>
                  <a:cubicBezTo>
                    <a:pt x="252" y="54"/>
                    <a:pt x="253" y="52"/>
                    <a:pt x="253" y="52"/>
                  </a:cubicBezTo>
                  <a:cubicBezTo>
                    <a:pt x="253" y="52"/>
                    <a:pt x="253" y="54"/>
                    <a:pt x="253" y="54"/>
                  </a:cubicBezTo>
                  <a:cubicBezTo>
                    <a:pt x="253" y="54"/>
                    <a:pt x="258" y="51"/>
                    <a:pt x="260" y="51"/>
                  </a:cubicBezTo>
                  <a:cubicBezTo>
                    <a:pt x="261" y="50"/>
                    <a:pt x="263" y="51"/>
                    <a:pt x="264" y="51"/>
                  </a:cubicBezTo>
                  <a:cubicBezTo>
                    <a:pt x="266" y="50"/>
                    <a:pt x="265" y="49"/>
                    <a:pt x="265" y="48"/>
                  </a:cubicBezTo>
                  <a:cubicBezTo>
                    <a:pt x="266" y="48"/>
                    <a:pt x="266" y="50"/>
                    <a:pt x="267" y="50"/>
                  </a:cubicBezTo>
                  <a:cubicBezTo>
                    <a:pt x="267" y="50"/>
                    <a:pt x="269" y="49"/>
                    <a:pt x="269" y="49"/>
                  </a:cubicBezTo>
                  <a:cubicBezTo>
                    <a:pt x="271" y="51"/>
                    <a:pt x="275" y="46"/>
                    <a:pt x="272" y="46"/>
                  </a:cubicBezTo>
                  <a:cubicBezTo>
                    <a:pt x="272" y="46"/>
                    <a:pt x="272" y="48"/>
                    <a:pt x="271" y="48"/>
                  </a:cubicBezTo>
                  <a:cubicBezTo>
                    <a:pt x="270" y="48"/>
                    <a:pt x="268" y="44"/>
                    <a:pt x="268" y="44"/>
                  </a:cubicBezTo>
                  <a:cubicBezTo>
                    <a:pt x="269" y="43"/>
                    <a:pt x="268" y="42"/>
                    <a:pt x="269" y="41"/>
                  </a:cubicBezTo>
                  <a:cubicBezTo>
                    <a:pt x="270" y="39"/>
                    <a:pt x="271" y="37"/>
                    <a:pt x="272" y="36"/>
                  </a:cubicBezTo>
                  <a:cubicBezTo>
                    <a:pt x="273" y="36"/>
                    <a:pt x="274" y="35"/>
                    <a:pt x="274" y="35"/>
                  </a:cubicBezTo>
                  <a:cubicBezTo>
                    <a:pt x="276" y="36"/>
                    <a:pt x="277" y="33"/>
                    <a:pt x="278" y="32"/>
                  </a:cubicBezTo>
                  <a:cubicBezTo>
                    <a:pt x="278" y="32"/>
                    <a:pt x="280" y="33"/>
                    <a:pt x="281" y="32"/>
                  </a:cubicBezTo>
                  <a:cubicBezTo>
                    <a:pt x="283" y="31"/>
                    <a:pt x="285" y="31"/>
                    <a:pt x="286" y="30"/>
                  </a:cubicBezTo>
                  <a:cubicBezTo>
                    <a:pt x="287" y="30"/>
                    <a:pt x="289" y="29"/>
                    <a:pt x="288" y="28"/>
                  </a:cubicBezTo>
                  <a:cubicBezTo>
                    <a:pt x="286" y="26"/>
                    <a:pt x="286" y="25"/>
                    <a:pt x="285" y="24"/>
                  </a:cubicBezTo>
                  <a:cubicBezTo>
                    <a:pt x="281" y="23"/>
                    <a:pt x="287" y="14"/>
                    <a:pt x="281" y="14"/>
                  </a:cubicBezTo>
                  <a:cubicBezTo>
                    <a:pt x="280" y="13"/>
                    <a:pt x="279" y="15"/>
                    <a:pt x="278" y="14"/>
                  </a:cubicBezTo>
                  <a:cubicBezTo>
                    <a:pt x="277" y="13"/>
                    <a:pt x="277" y="12"/>
                    <a:pt x="276" y="13"/>
                  </a:cubicBezTo>
                  <a:cubicBezTo>
                    <a:pt x="275" y="14"/>
                    <a:pt x="274" y="16"/>
                    <a:pt x="273" y="17"/>
                  </a:cubicBezTo>
                  <a:cubicBezTo>
                    <a:pt x="272" y="18"/>
                    <a:pt x="272" y="20"/>
                    <a:pt x="271" y="21"/>
                  </a:cubicBezTo>
                  <a:cubicBezTo>
                    <a:pt x="271" y="23"/>
                    <a:pt x="270" y="26"/>
                    <a:pt x="268" y="26"/>
                  </a:cubicBezTo>
                  <a:cubicBezTo>
                    <a:pt x="266" y="26"/>
                    <a:pt x="266" y="28"/>
                    <a:pt x="264" y="28"/>
                  </a:cubicBezTo>
                  <a:cubicBezTo>
                    <a:pt x="259" y="28"/>
                    <a:pt x="254" y="28"/>
                    <a:pt x="249" y="28"/>
                  </a:cubicBezTo>
                  <a:cubicBezTo>
                    <a:pt x="247" y="28"/>
                    <a:pt x="247" y="28"/>
                    <a:pt x="246" y="29"/>
                  </a:cubicBezTo>
                  <a:cubicBezTo>
                    <a:pt x="245" y="31"/>
                    <a:pt x="241" y="33"/>
                    <a:pt x="241" y="34"/>
                  </a:cubicBezTo>
                  <a:cubicBezTo>
                    <a:pt x="242" y="37"/>
                    <a:pt x="239" y="39"/>
                    <a:pt x="237" y="39"/>
                  </a:cubicBezTo>
                  <a:cubicBezTo>
                    <a:pt x="235" y="39"/>
                    <a:pt x="234" y="38"/>
                    <a:pt x="232" y="38"/>
                  </a:cubicBezTo>
                  <a:cubicBezTo>
                    <a:pt x="230" y="38"/>
                    <a:pt x="228" y="39"/>
                    <a:pt x="227" y="39"/>
                  </a:cubicBezTo>
                  <a:cubicBezTo>
                    <a:pt x="227" y="39"/>
                    <a:pt x="227" y="42"/>
                    <a:pt x="228" y="42"/>
                  </a:cubicBezTo>
                  <a:cubicBezTo>
                    <a:pt x="227" y="43"/>
                    <a:pt x="226" y="44"/>
                    <a:pt x="224" y="45"/>
                  </a:cubicBezTo>
                  <a:cubicBezTo>
                    <a:pt x="222" y="46"/>
                    <a:pt x="219" y="48"/>
                    <a:pt x="216" y="49"/>
                  </a:cubicBezTo>
                  <a:cubicBezTo>
                    <a:pt x="213" y="50"/>
                    <a:pt x="210" y="50"/>
                    <a:pt x="207" y="49"/>
                  </a:cubicBezTo>
                  <a:cubicBezTo>
                    <a:pt x="206" y="48"/>
                    <a:pt x="205" y="47"/>
                    <a:pt x="206" y="46"/>
                  </a:cubicBezTo>
                  <a:cubicBezTo>
                    <a:pt x="206" y="46"/>
                    <a:pt x="207" y="44"/>
                    <a:pt x="208" y="44"/>
                  </a:cubicBezTo>
                  <a:cubicBezTo>
                    <a:pt x="208" y="44"/>
                    <a:pt x="208" y="45"/>
                    <a:pt x="208" y="46"/>
                  </a:cubicBezTo>
                  <a:cubicBezTo>
                    <a:pt x="210" y="42"/>
                    <a:pt x="211" y="39"/>
                    <a:pt x="209" y="35"/>
                  </a:cubicBezTo>
                  <a:cubicBezTo>
                    <a:pt x="208" y="34"/>
                    <a:pt x="206" y="36"/>
                    <a:pt x="205" y="36"/>
                  </a:cubicBezTo>
                  <a:cubicBezTo>
                    <a:pt x="204" y="37"/>
                    <a:pt x="204" y="36"/>
                    <a:pt x="203" y="36"/>
                  </a:cubicBezTo>
                  <a:cubicBezTo>
                    <a:pt x="202" y="35"/>
                    <a:pt x="204" y="34"/>
                    <a:pt x="204" y="34"/>
                  </a:cubicBezTo>
                  <a:cubicBezTo>
                    <a:pt x="208" y="30"/>
                    <a:pt x="205" y="26"/>
                    <a:pt x="201" y="25"/>
                  </a:cubicBezTo>
                  <a:cubicBezTo>
                    <a:pt x="198" y="24"/>
                    <a:pt x="198" y="25"/>
                    <a:pt x="196" y="26"/>
                  </a:cubicBezTo>
                  <a:cubicBezTo>
                    <a:pt x="196" y="27"/>
                    <a:pt x="196" y="27"/>
                    <a:pt x="196" y="28"/>
                  </a:cubicBezTo>
                  <a:cubicBezTo>
                    <a:pt x="196" y="29"/>
                    <a:pt x="194" y="28"/>
                    <a:pt x="193" y="28"/>
                  </a:cubicBezTo>
                  <a:cubicBezTo>
                    <a:pt x="192" y="28"/>
                    <a:pt x="190" y="36"/>
                    <a:pt x="190" y="37"/>
                  </a:cubicBezTo>
                  <a:cubicBezTo>
                    <a:pt x="191" y="42"/>
                    <a:pt x="192" y="45"/>
                    <a:pt x="188" y="47"/>
                  </a:cubicBezTo>
                  <a:cubicBezTo>
                    <a:pt x="188" y="48"/>
                    <a:pt x="185" y="49"/>
                    <a:pt x="185" y="48"/>
                  </a:cubicBezTo>
                  <a:cubicBezTo>
                    <a:pt x="185" y="46"/>
                    <a:pt x="184" y="44"/>
                    <a:pt x="184" y="42"/>
                  </a:cubicBezTo>
                  <a:cubicBezTo>
                    <a:pt x="184" y="41"/>
                    <a:pt x="186" y="30"/>
                    <a:pt x="186" y="30"/>
                  </a:cubicBezTo>
                  <a:cubicBezTo>
                    <a:pt x="185" y="30"/>
                    <a:pt x="183" y="32"/>
                    <a:pt x="183" y="31"/>
                  </a:cubicBezTo>
                  <a:cubicBezTo>
                    <a:pt x="183" y="30"/>
                    <a:pt x="186" y="26"/>
                    <a:pt x="187" y="25"/>
                  </a:cubicBezTo>
                  <a:cubicBezTo>
                    <a:pt x="188" y="23"/>
                    <a:pt x="191" y="23"/>
                    <a:pt x="193" y="22"/>
                  </a:cubicBezTo>
                  <a:cubicBezTo>
                    <a:pt x="196" y="22"/>
                    <a:pt x="199" y="23"/>
                    <a:pt x="202" y="23"/>
                  </a:cubicBezTo>
                  <a:cubicBezTo>
                    <a:pt x="205" y="23"/>
                    <a:pt x="201" y="20"/>
                    <a:pt x="199" y="20"/>
                  </a:cubicBezTo>
                  <a:cubicBezTo>
                    <a:pt x="197" y="20"/>
                    <a:pt x="199" y="17"/>
                    <a:pt x="196" y="17"/>
                  </a:cubicBezTo>
                  <a:cubicBezTo>
                    <a:pt x="194" y="18"/>
                    <a:pt x="192" y="19"/>
                    <a:pt x="189" y="19"/>
                  </a:cubicBezTo>
                  <a:cubicBezTo>
                    <a:pt x="187" y="19"/>
                    <a:pt x="185" y="17"/>
                    <a:pt x="183" y="16"/>
                  </a:cubicBezTo>
                  <a:cubicBezTo>
                    <a:pt x="183" y="16"/>
                    <a:pt x="180" y="16"/>
                    <a:pt x="181" y="15"/>
                  </a:cubicBezTo>
                  <a:cubicBezTo>
                    <a:pt x="182" y="15"/>
                    <a:pt x="184" y="14"/>
                    <a:pt x="184" y="13"/>
                  </a:cubicBezTo>
                  <a:cubicBezTo>
                    <a:pt x="184" y="13"/>
                    <a:pt x="176" y="16"/>
                    <a:pt x="175" y="16"/>
                  </a:cubicBezTo>
                  <a:cubicBezTo>
                    <a:pt x="174" y="17"/>
                    <a:pt x="173" y="18"/>
                    <a:pt x="172" y="18"/>
                  </a:cubicBezTo>
                  <a:cubicBezTo>
                    <a:pt x="170" y="18"/>
                    <a:pt x="170" y="16"/>
                    <a:pt x="168" y="16"/>
                  </a:cubicBezTo>
                  <a:cubicBezTo>
                    <a:pt x="167" y="16"/>
                    <a:pt x="162" y="18"/>
                    <a:pt x="165" y="15"/>
                  </a:cubicBezTo>
                  <a:cubicBezTo>
                    <a:pt x="168" y="13"/>
                    <a:pt x="171" y="11"/>
                    <a:pt x="174" y="9"/>
                  </a:cubicBezTo>
                  <a:cubicBezTo>
                    <a:pt x="172" y="9"/>
                    <a:pt x="170" y="7"/>
                    <a:pt x="168" y="9"/>
                  </a:cubicBezTo>
                  <a:cubicBezTo>
                    <a:pt x="165" y="10"/>
                    <a:pt x="164" y="8"/>
                    <a:pt x="161" y="7"/>
                  </a:cubicBezTo>
                  <a:cubicBezTo>
                    <a:pt x="160" y="7"/>
                    <a:pt x="159" y="6"/>
                    <a:pt x="158" y="5"/>
                  </a:cubicBezTo>
                  <a:cubicBezTo>
                    <a:pt x="156" y="5"/>
                    <a:pt x="155" y="6"/>
                    <a:pt x="153" y="6"/>
                  </a:cubicBezTo>
                  <a:cubicBezTo>
                    <a:pt x="152" y="5"/>
                    <a:pt x="150" y="5"/>
                    <a:pt x="150" y="3"/>
                  </a:cubicBezTo>
                  <a:cubicBezTo>
                    <a:pt x="150" y="3"/>
                    <a:pt x="148" y="0"/>
                    <a:pt x="148" y="1"/>
                  </a:cubicBezTo>
                  <a:cubicBezTo>
                    <a:pt x="147" y="1"/>
                    <a:pt x="148" y="4"/>
                    <a:pt x="147" y="4"/>
                  </a:cubicBezTo>
                  <a:cubicBezTo>
                    <a:pt x="146" y="4"/>
                    <a:pt x="145" y="4"/>
                    <a:pt x="145" y="4"/>
                  </a:cubicBezTo>
                  <a:cubicBezTo>
                    <a:pt x="142" y="4"/>
                    <a:pt x="139" y="4"/>
                    <a:pt x="136" y="4"/>
                  </a:cubicBezTo>
                  <a:cubicBezTo>
                    <a:pt x="125" y="4"/>
                    <a:pt x="115" y="4"/>
                    <a:pt x="105" y="4"/>
                  </a:cubicBezTo>
                  <a:cubicBezTo>
                    <a:pt x="80" y="4"/>
                    <a:pt x="55" y="4"/>
                    <a:pt x="30" y="4"/>
                  </a:cubicBezTo>
                  <a:cubicBezTo>
                    <a:pt x="24" y="4"/>
                    <a:pt x="17" y="4"/>
                    <a:pt x="11" y="4"/>
                  </a:cubicBezTo>
                  <a:cubicBezTo>
                    <a:pt x="12" y="5"/>
                    <a:pt x="14" y="13"/>
                    <a:pt x="11" y="14"/>
                  </a:cubicBezTo>
                  <a:cubicBezTo>
                    <a:pt x="9" y="14"/>
                    <a:pt x="8" y="14"/>
                    <a:pt x="10" y="12"/>
                  </a:cubicBezTo>
                  <a:cubicBezTo>
                    <a:pt x="12" y="9"/>
                    <a:pt x="9" y="9"/>
                    <a:pt x="7" y="9"/>
                  </a:cubicBezTo>
                  <a:cubicBezTo>
                    <a:pt x="5" y="9"/>
                    <a:pt x="2" y="7"/>
                    <a:pt x="1" y="7"/>
                  </a:cubicBezTo>
                  <a:cubicBezTo>
                    <a:pt x="0" y="8"/>
                    <a:pt x="2" y="12"/>
                    <a:pt x="2" y="12"/>
                  </a:cubicBezTo>
                  <a:cubicBezTo>
                    <a:pt x="3" y="15"/>
                    <a:pt x="4" y="16"/>
                    <a:pt x="4" y="18"/>
                  </a:cubicBezTo>
                  <a:cubicBezTo>
                    <a:pt x="4" y="19"/>
                    <a:pt x="7" y="21"/>
                    <a:pt x="8" y="21"/>
                  </a:cubicBezTo>
                  <a:cubicBezTo>
                    <a:pt x="7" y="21"/>
                    <a:pt x="6" y="21"/>
                    <a:pt x="5" y="22"/>
                  </a:cubicBezTo>
                  <a:cubicBezTo>
                    <a:pt x="4" y="23"/>
                    <a:pt x="5" y="24"/>
                    <a:pt x="5" y="25"/>
                  </a:cubicBezTo>
                  <a:cubicBezTo>
                    <a:pt x="5" y="28"/>
                    <a:pt x="5" y="30"/>
                    <a:pt x="4" y="32"/>
                  </a:cubicBezTo>
                  <a:cubicBezTo>
                    <a:pt x="4" y="35"/>
                    <a:pt x="3" y="37"/>
                    <a:pt x="2" y="40"/>
                  </a:cubicBezTo>
                  <a:cubicBezTo>
                    <a:pt x="1" y="43"/>
                    <a:pt x="3" y="46"/>
                    <a:pt x="4" y="49"/>
                  </a:cubicBezTo>
                  <a:cubicBezTo>
                    <a:pt x="4" y="52"/>
                    <a:pt x="3" y="54"/>
                    <a:pt x="3" y="56"/>
                  </a:cubicBezTo>
                  <a:cubicBezTo>
                    <a:pt x="3" y="57"/>
                    <a:pt x="4" y="58"/>
                    <a:pt x="4" y="59"/>
                  </a:cubicBezTo>
                  <a:cubicBezTo>
                    <a:pt x="5" y="60"/>
                    <a:pt x="5" y="62"/>
                    <a:pt x="5" y="63"/>
                  </a:cubicBezTo>
                  <a:cubicBezTo>
                    <a:pt x="6" y="66"/>
                    <a:pt x="9" y="67"/>
                    <a:pt x="10" y="70"/>
                  </a:cubicBezTo>
                  <a:cubicBezTo>
                    <a:pt x="11" y="72"/>
                    <a:pt x="11" y="71"/>
                    <a:pt x="12" y="70"/>
                  </a:cubicBezTo>
                  <a:cubicBezTo>
                    <a:pt x="12" y="70"/>
                    <a:pt x="13" y="73"/>
                    <a:pt x="13" y="73"/>
                  </a:cubicBezTo>
                  <a:cubicBezTo>
                    <a:pt x="13" y="73"/>
                    <a:pt x="12" y="72"/>
                    <a:pt x="12" y="73"/>
                  </a:cubicBezTo>
                  <a:cubicBezTo>
                    <a:pt x="12" y="74"/>
                    <a:pt x="12" y="75"/>
                    <a:pt x="13" y="76"/>
                  </a:cubicBezTo>
                  <a:cubicBezTo>
                    <a:pt x="14" y="76"/>
                    <a:pt x="14" y="76"/>
                    <a:pt x="15" y="77"/>
                  </a:cubicBezTo>
                  <a:cubicBezTo>
                    <a:pt x="16" y="78"/>
                    <a:pt x="14" y="79"/>
                    <a:pt x="15" y="80"/>
                  </a:cubicBezTo>
                  <a:cubicBezTo>
                    <a:pt x="17" y="83"/>
                    <a:pt x="21" y="85"/>
                    <a:pt x="21" y="88"/>
                  </a:cubicBezTo>
                  <a:cubicBezTo>
                    <a:pt x="22" y="90"/>
                    <a:pt x="23" y="90"/>
                    <a:pt x="25" y="91"/>
                  </a:cubicBezTo>
                  <a:cubicBezTo>
                    <a:pt x="27" y="92"/>
                    <a:pt x="29" y="93"/>
                    <a:pt x="31" y="93"/>
                  </a:cubicBezTo>
                  <a:cubicBezTo>
                    <a:pt x="33" y="93"/>
                    <a:pt x="35" y="95"/>
                    <a:pt x="36" y="96"/>
                  </a:cubicBezTo>
                  <a:cubicBezTo>
                    <a:pt x="36" y="97"/>
                    <a:pt x="40" y="101"/>
                    <a:pt x="39" y="102"/>
                  </a:cubicBezTo>
                  <a:cubicBezTo>
                    <a:pt x="43" y="101"/>
                    <a:pt x="48" y="100"/>
                    <a:pt x="52" y="101"/>
                  </a:cubicBezTo>
                  <a:cubicBezTo>
                    <a:pt x="58" y="103"/>
                    <a:pt x="63" y="106"/>
                    <a:pt x="68" y="108"/>
                  </a:cubicBezTo>
                  <a:close/>
                </a:path>
              </a:pathLst>
            </a:custGeom>
            <a:grpFill/>
            <a:ln w="9525" cap="flat">
              <a:solidFill>
                <a:schemeClr val="bg1"/>
              </a:solidFill>
              <a:prstDash val="solid"/>
              <a:round/>
            </a:ln>
          </p:spPr>
          <p:txBody>
            <a:bodyPr vert="horz" wrap="square" lIns="68580" tIns="34290" rIns="68580" bIns="34290" numCol="1" anchor="t" anchorCtr="0" compatLnSpc="1"/>
            <a:lstStyle/>
            <a:p>
              <a:endParaRPr lang="id-ID" dirty="0"/>
            </a:p>
          </p:txBody>
        </p:sp>
        <p:sp>
          <p:nvSpPr>
            <p:cNvPr id="530" name="Freeform 642"/>
            <p:cNvSpPr>
              <a:spLocks noEditPoints="1"/>
            </p:cNvSpPr>
            <p:nvPr/>
          </p:nvSpPr>
          <p:spPr bwMode="auto">
            <a:xfrm>
              <a:off x="2567323" y="2453895"/>
              <a:ext cx="1992559" cy="1024154"/>
            </a:xfrm>
            <a:custGeom>
              <a:avLst/>
              <a:gdLst>
                <a:gd name="T0" fmla="*/ 255 w 427"/>
                <a:gd name="T1" fmla="*/ 181 h 219"/>
                <a:gd name="T2" fmla="*/ 299 w 427"/>
                <a:gd name="T3" fmla="*/ 195 h 219"/>
                <a:gd name="T4" fmla="*/ 296 w 427"/>
                <a:gd name="T5" fmla="*/ 215 h 219"/>
                <a:gd name="T6" fmla="*/ 332 w 427"/>
                <a:gd name="T7" fmla="*/ 200 h 219"/>
                <a:gd name="T8" fmla="*/ 366 w 427"/>
                <a:gd name="T9" fmla="*/ 196 h 219"/>
                <a:gd name="T10" fmla="*/ 383 w 427"/>
                <a:gd name="T11" fmla="*/ 200 h 219"/>
                <a:gd name="T12" fmla="*/ 391 w 427"/>
                <a:gd name="T13" fmla="*/ 201 h 219"/>
                <a:gd name="T14" fmla="*/ 380 w 427"/>
                <a:gd name="T15" fmla="*/ 188 h 219"/>
                <a:gd name="T16" fmla="*/ 382 w 427"/>
                <a:gd name="T17" fmla="*/ 176 h 219"/>
                <a:gd name="T18" fmla="*/ 354 w 427"/>
                <a:gd name="T19" fmla="*/ 180 h 219"/>
                <a:gd name="T20" fmla="*/ 414 w 427"/>
                <a:gd name="T21" fmla="*/ 160 h 219"/>
                <a:gd name="T22" fmla="*/ 417 w 427"/>
                <a:gd name="T23" fmla="*/ 144 h 219"/>
                <a:gd name="T24" fmla="*/ 415 w 427"/>
                <a:gd name="T25" fmla="*/ 139 h 219"/>
                <a:gd name="T26" fmla="*/ 394 w 427"/>
                <a:gd name="T27" fmla="*/ 126 h 219"/>
                <a:gd name="T28" fmla="*/ 390 w 427"/>
                <a:gd name="T29" fmla="*/ 110 h 219"/>
                <a:gd name="T30" fmla="*/ 378 w 427"/>
                <a:gd name="T31" fmla="*/ 104 h 219"/>
                <a:gd name="T32" fmla="*/ 364 w 427"/>
                <a:gd name="T33" fmla="*/ 112 h 219"/>
                <a:gd name="T34" fmla="*/ 356 w 427"/>
                <a:gd name="T35" fmla="*/ 107 h 219"/>
                <a:gd name="T36" fmla="*/ 342 w 427"/>
                <a:gd name="T37" fmla="*/ 85 h 219"/>
                <a:gd name="T38" fmla="*/ 314 w 427"/>
                <a:gd name="T39" fmla="*/ 91 h 219"/>
                <a:gd name="T40" fmla="*/ 320 w 427"/>
                <a:gd name="T41" fmla="*/ 116 h 219"/>
                <a:gd name="T42" fmla="*/ 306 w 427"/>
                <a:gd name="T43" fmla="*/ 159 h 219"/>
                <a:gd name="T44" fmla="*/ 292 w 427"/>
                <a:gd name="T45" fmla="*/ 135 h 219"/>
                <a:gd name="T46" fmla="*/ 250 w 427"/>
                <a:gd name="T47" fmla="*/ 119 h 219"/>
                <a:gd name="T48" fmla="*/ 237 w 427"/>
                <a:gd name="T49" fmla="*/ 86 h 219"/>
                <a:gd name="T50" fmla="*/ 246 w 427"/>
                <a:gd name="T51" fmla="*/ 77 h 219"/>
                <a:gd name="T52" fmla="*/ 246 w 427"/>
                <a:gd name="T53" fmla="*/ 70 h 219"/>
                <a:gd name="T54" fmla="*/ 263 w 427"/>
                <a:gd name="T55" fmla="*/ 58 h 219"/>
                <a:gd name="T56" fmla="*/ 276 w 427"/>
                <a:gd name="T57" fmla="*/ 48 h 219"/>
                <a:gd name="T58" fmla="*/ 293 w 427"/>
                <a:gd name="T59" fmla="*/ 36 h 219"/>
                <a:gd name="T60" fmla="*/ 276 w 427"/>
                <a:gd name="T61" fmla="*/ 23 h 219"/>
                <a:gd name="T62" fmla="*/ 262 w 427"/>
                <a:gd name="T63" fmla="*/ 35 h 219"/>
                <a:gd name="T64" fmla="*/ 252 w 427"/>
                <a:gd name="T65" fmla="*/ 23 h 219"/>
                <a:gd name="T66" fmla="*/ 241 w 427"/>
                <a:gd name="T67" fmla="*/ 10 h 219"/>
                <a:gd name="T68" fmla="*/ 223 w 427"/>
                <a:gd name="T69" fmla="*/ 6 h 219"/>
                <a:gd name="T70" fmla="*/ 232 w 427"/>
                <a:gd name="T71" fmla="*/ 27 h 219"/>
                <a:gd name="T72" fmla="*/ 226 w 427"/>
                <a:gd name="T73" fmla="*/ 40 h 219"/>
                <a:gd name="T74" fmla="*/ 218 w 427"/>
                <a:gd name="T75" fmla="*/ 37 h 219"/>
                <a:gd name="T76" fmla="*/ 164 w 427"/>
                <a:gd name="T77" fmla="*/ 29 h 219"/>
                <a:gd name="T78" fmla="*/ 166 w 427"/>
                <a:gd name="T79" fmla="*/ 41 h 219"/>
                <a:gd name="T80" fmla="*/ 160 w 427"/>
                <a:gd name="T81" fmla="*/ 40 h 219"/>
                <a:gd name="T82" fmla="*/ 133 w 427"/>
                <a:gd name="T83" fmla="*/ 30 h 219"/>
                <a:gd name="T84" fmla="*/ 83 w 427"/>
                <a:gd name="T85" fmla="*/ 23 h 219"/>
                <a:gd name="T86" fmla="*/ 71 w 427"/>
                <a:gd name="T87" fmla="*/ 18 h 219"/>
                <a:gd name="T88" fmla="*/ 50 w 427"/>
                <a:gd name="T89" fmla="*/ 24 h 219"/>
                <a:gd name="T90" fmla="*/ 49 w 427"/>
                <a:gd name="T91" fmla="*/ 22 h 219"/>
                <a:gd name="T92" fmla="*/ 29 w 427"/>
                <a:gd name="T93" fmla="*/ 23 h 219"/>
                <a:gd name="T94" fmla="*/ 21 w 427"/>
                <a:gd name="T95" fmla="*/ 28 h 219"/>
                <a:gd name="T96" fmla="*/ 3 w 427"/>
                <a:gd name="T97" fmla="*/ 97 h 219"/>
                <a:gd name="T98" fmla="*/ 40 w 427"/>
                <a:gd name="T99" fmla="*/ 116 h 219"/>
                <a:gd name="T100" fmla="*/ 53 w 427"/>
                <a:gd name="T101" fmla="*/ 141 h 219"/>
                <a:gd name="T102" fmla="*/ 62 w 427"/>
                <a:gd name="T103" fmla="*/ 150 h 219"/>
                <a:gd name="T104" fmla="*/ 67 w 427"/>
                <a:gd name="T105" fmla="*/ 160 h 219"/>
                <a:gd name="T106" fmla="*/ 80 w 427"/>
                <a:gd name="T107" fmla="*/ 166 h 219"/>
                <a:gd name="T108" fmla="*/ 133 w 427"/>
                <a:gd name="T109" fmla="*/ 176 h 219"/>
                <a:gd name="T110" fmla="*/ 97 w 427"/>
                <a:gd name="T111" fmla="*/ 57 h 219"/>
                <a:gd name="T112" fmla="*/ 87 w 427"/>
                <a:gd name="T113" fmla="*/ 51 h 219"/>
                <a:gd name="T114" fmla="*/ 113 w 427"/>
                <a:gd name="T115" fmla="*/ 49 h 219"/>
                <a:gd name="T116" fmla="*/ 142 w 427"/>
                <a:gd name="T117" fmla="*/ 85 h 219"/>
                <a:gd name="T118" fmla="*/ 131 w 427"/>
                <a:gd name="T119" fmla="*/ 85 h 219"/>
                <a:gd name="T120" fmla="*/ 160 w 427"/>
                <a:gd name="T121" fmla="*/ 78 h 219"/>
                <a:gd name="T122" fmla="*/ 210 w 427"/>
                <a:gd name="T123" fmla="*/ 150 h 219"/>
                <a:gd name="T124" fmla="*/ 222 w 427"/>
                <a:gd name="T125" fmla="*/ 165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7" h="219">
                  <a:moveTo>
                    <a:pt x="229" y="174"/>
                  </a:moveTo>
                  <a:cubicBezTo>
                    <a:pt x="229" y="174"/>
                    <a:pt x="229" y="173"/>
                    <a:pt x="229" y="173"/>
                  </a:cubicBezTo>
                  <a:cubicBezTo>
                    <a:pt x="229" y="173"/>
                    <a:pt x="232" y="177"/>
                    <a:pt x="232" y="177"/>
                  </a:cubicBezTo>
                  <a:cubicBezTo>
                    <a:pt x="234" y="177"/>
                    <a:pt x="235" y="178"/>
                    <a:pt x="236" y="178"/>
                  </a:cubicBezTo>
                  <a:cubicBezTo>
                    <a:pt x="238" y="178"/>
                    <a:pt x="238" y="177"/>
                    <a:pt x="239" y="178"/>
                  </a:cubicBezTo>
                  <a:cubicBezTo>
                    <a:pt x="242" y="179"/>
                    <a:pt x="244" y="180"/>
                    <a:pt x="246" y="181"/>
                  </a:cubicBezTo>
                  <a:cubicBezTo>
                    <a:pt x="247" y="182"/>
                    <a:pt x="248" y="181"/>
                    <a:pt x="249" y="181"/>
                  </a:cubicBezTo>
                  <a:cubicBezTo>
                    <a:pt x="250" y="180"/>
                    <a:pt x="251" y="180"/>
                    <a:pt x="252" y="180"/>
                  </a:cubicBezTo>
                  <a:cubicBezTo>
                    <a:pt x="253" y="180"/>
                    <a:pt x="254" y="181"/>
                    <a:pt x="255" y="181"/>
                  </a:cubicBezTo>
                  <a:cubicBezTo>
                    <a:pt x="257" y="181"/>
                    <a:pt x="258" y="180"/>
                    <a:pt x="259" y="179"/>
                  </a:cubicBezTo>
                  <a:cubicBezTo>
                    <a:pt x="260" y="178"/>
                    <a:pt x="263" y="175"/>
                    <a:pt x="264" y="175"/>
                  </a:cubicBezTo>
                  <a:cubicBezTo>
                    <a:pt x="264" y="175"/>
                    <a:pt x="265" y="176"/>
                    <a:pt x="265" y="176"/>
                  </a:cubicBezTo>
                  <a:cubicBezTo>
                    <a:pt x="267" y="176"/>
                    <a:pt x="268" y="176"/>
                    <a:pt x="269" y="176"/>
                  </a:cubicBezTo>
                  <a:cubicBezTo>
                    <a:pt x="273" y="176"/>
                    <a:pt x="272" y="179"/>
                    <a:pt x="274" y="181"/>
                  </a:cubicBezTo>
                  <a:cubicBezTo>
                    <a:pt x="275" y="182"/>
                    <a:pt x="279" y="181"/>
                    <a:pt x="279" y="183"/>
                  </a:cubicBezTo>
                  <a:cubicBezTo>
                    <a:pt x="279" y="185"/>
                    <a:pt x="280" y="187"/>
                    <a:pt x="281" y="189"/>
                  </a:cubicBezTo>
                  <a:cubicBezTo>
                    <a:pt x="281" y="194"/>
                    <a:pt x="290" y="193"/>
                    <a:pt x="293" y="194"/>
                  </a:cubicBezTo>
                  <a:cubicBezTo>
                    <a:pt x="295" y="194"/>
                    <a:pt x="298" y="194"/>
                    <a:pt x="299" y="195"/>
                  </a:cubicBezTo>
                  <a:cubicBezTo>
                    <a:pt x="300" y="196"/>
                    <a:pt x="305" y="201"/>
                    <a:pt x="304" y="201"/>
                  </a:cubicBezTo>
                  <a:cubicBezTo>
                    <a:pt x="302" y="203"/>
                    <a:pt x="302" y="203"/>
                    <a:pt x="300" y="202"/>
                  </a:cubicBezTo>
                  <a:cubicBezTo>
                    <a:pt x="299" y="201"/>
                    <a:pt x="295" y="199"/>
                    <a:pt x="295" y="199"/>
                  </a:cubicBezTo>
                  <a:cubicBezTo>
                    <a:pt x="295" y="200"/>
                    <a:pt x="298" y="201"/>
                    <a:pt x="297" y="203"/>
                  </a:cubicBezTo>
                  <a:cubicBezTo>
                    <a:pt x="296" y="204"/>
                    <a:pt x="295" y="206"/>
                    <a:pt x="295" y="207"/>
                  </a:cubicBezTo>
                  <a:cubicBezTo>
                    <a:pt x="295" y="209"/>
                    <a:pt x="295" y="210"/>
                    <a:pt x="294" y="211"/>
                  </a:cubicBezTo>
                  <a:cubicBezTo>
                    <a:pt x="294" y="212"/>
                    <a:pt x="291" y="213"/>
                    <a:pt x="291" y="213"/>
                  </a:cubicBezTo>
                  <a:cubicBezTo>
                    <a:pt x="290" y="214"/>
                    <a:pt x="287" y="219"/>
                    <a:pt x="291" y="219"/>
                  </a:cubicBezTo>
                  <a:cubicBezTo>
                    <a:pt x="292" y="219"/>
                    <a:pt x="294" y="217"/>
                    <a:pt x="296" y="215"/>
                  </a:cubicBezTo>
                  <a:cubicBezTo>
                    <a:pt x="298" y="214"/>
                    <a:pt x="299" y="216"/>
                    <a:pt x="301" y="215"/>
                  </a:cubicBezTo>
                  <a:cubicBezTo>
                    <a:pt x="304" y="215"/>
                    <a:pt x="305" y="213"/>
                    <a:pt x="308" y="213"/>
                  </a:cubicBezTo>
                  <a:cubicBezTo>
                    <a:pt x="308" y="211"/>
                    <a:pt x="308" y="212"/>
                    <a:pt x="306" y="211"/>
                  </a:cubicBezTo>
                  <a:cubicBezTo>
                    <a:pt x="305" y="211"/>
                    <a:pt x="305" y="210"/>
                    <a:pt x="306" y="210"/>
                  </a:cubicBezTo>
                  <a:cubicBezTo>
                    <a:pt x="307" y="208"/>
                    <a:pt x="308" y="207"/>
                    <a:pt x="311" y="207"/>
                  </a:cubicBezTo>
                  <a:cubicBezTo>
                    <a:pt x="312" y="207"/>
                    <a:pt x="315" y="205"/>
                    <a:pt x="317" y="206"/>
                  </a:cubicBezTo>
                  <a:cubicBezTo>
                    <a:pt x="319" y="207"/>
                    <a:pt x="320" y="203"/>
                    <a:pt x="322" y="206"/>
                  </a:cubicBezTo>
                  <a:cubicBezTo>
                    <a:pt x="324" y="204"/>
                    <a:pt x="325" y="203"/>
                    <a:pt x="327" y="201"/>
                  </a:cubicBezTo>
                  <a:cubicBezTo>
                    <a:pt x="329" y="200"/>
                    <a:pt x="330" y="200"/>
                    <a:pt x="332" y="200"/>
                  </a:cubicBezTo>
                  <a:cubicBezTo>
                    <a:pt x="335" y="200"/>
                    <a:pt x="339" y="200"/>
                    <a:pt x="342" y="200"/>
                  </a:cubicBezTo>
                  <a:cubicBezTo>
                    <a:pt x="345" y="200"/>
                    <a:pt x="346" y="201"/>
                    <a:pt x="347" y="199"/>
                  </a:cubicBezTo>
                  <a:cubicBezTo>
                    <a:pt x="348" y="198"/>
                    <a:pt x="349" y="199"/>
                    <a:pt x="350" y="198"/>
                  </a:cubicBezTo>
                  <a:cubicBezTo>
                    <a:pt x="351" y="196"/>
                    <a:pt x="352" y="195"/>
                    <a:pt x="352" y="193"/>
                  </a:cubicBezTo>
                  <a:cubicBezTo>
                    <a:pt x="353" y="191"/>
                    <a:pt x="353" y="190"/>
                    <a:pt x="354" y="188"/>
                  </a:cubicBezTo>
                  <a:cubicBezTo>
                    <a:pt x="355" y="187"/>
                    <a:pt x="356" y="186"/>
                    <a:pt x="357" y="185"/>
                  </a:cubicBezTo>
                  <a:cubicBezTo>
                    <a:pt x="358" y="184"/>
                    <a:pt x="359" y="187"/>
                    <a:pt x="361" y="186"/>
                  </a:cubicBezTo>
                  <a:cubicBezTo>
                    <a:pt x="363" y="184"/>
                    <a:pt x="365" y="187"/>
                    <a:pt x="365" y="189"/>
                  </a:cubicBezTo>
                  <a:cubicBezTo>
                    <a:pt x="365" y="190"/>
                    <a:pt x="364" y="196"/>
                    <a:pt x="366" y="196"/>
                  </a:cubicBezTo>
                  <a:cubicBezTo>
                    <a:pt x="367" y="197"/>
                    <a:pt x="368" y="199"/>
                    <a:pt x="369" y="201"/>
                  </a:cubicBezTo>
                  <a:cubicBezTo>
                    <a:pt x="370" y="199"/>
                    <a:pt x="381" y="196"/>
                    <a:pt x="381" y="196"/>
                  </a:cubicBezTo>
                  <a:cubicBezTo>
                    <a:pt x="381" y="195"/>
                    <a:pt x="380" y="195"/>
                    <a:pt x="380" y="194"/>
                  </a:cubicBezTo>
                  <a:cubicBezTo>
                    <a:pt x="380" y="194"/>
                    <a:pt x="382" y="196"/>
                    <a:pt x="382" y="196"/>
                  </a:cubicBezTo>
                  <a:cubicBezTo>
                    <a:pt x="382" y="197"/>
                    <a:pt x="380" y="197"/>
                    <a:pt x="380" y="197"/>
                  </a:cubicBezTo>
                  <a:cubicBezTo>
                    <a:pt x="380" y="197"/>
                    <a:pt x="386" y="198"/>
                    <a:pt x="386" y="198"/>
                  </a:cubicBezTo>
                  <a:cubicBezTo>
                    <a:pt x="386" y="198"/>
                    <a:pt x="386" y="198"/>
                    <a:pt x="386" y="198"/>
                  </a:cubicBezTo>
                  <a:cubicBezTo>
                    <a:pt x="386" y="198"/>
                    <a:pt x="386" y="199"/>
                    <a:pt x="386" y="199"/>
                  </a:cubicBezTo>
                  <a:cubicBezTo>
                    <a:pt x="385" y="199"/>
                    <a:pt x="384" y="199"/>
                    <a:pt x="383" y="200"/>
                  </a:cubicBezTo>
                  <a:cubicBezTo>
                    <a:pt x="383" y="201"/>
                    <a:pt x="382" y="198"/>
                    <a:pt x="382" y="198"/>
                  </a:cubicBezTo>
                  <a:cubicBezTo>
                    <a:pt x="381" y="198"/>
                    <a:pt x="381" y="199"/>
                    <a:pt x="381" y="199"/>
                  </a:cubicBezTo>
                  <a:cubicBezTo>
                    <a:pt x="381" y="199"/>
                    <a:pt x="381" y="198"/>
                    <a:pt x="380" y="199"/>
                  </a:cubicBezTo>
                  <a:cubicBezTo>
                    <a:pt x="379" y="200"/>
                    <a:pt x="378" y="200"/>
                    <a:pt x="377" y="201"/>
                  </a:cubicBezTo>
                  <a:cubicBezTo>
                    <a:pt x="375" y="202"/>
                    <a:pt x="371" y="205"/>
                    <a:pt x="373" y="208"/>
                  </a:cubicBezTo>
                  <a:cubicBezTo>
                    <a:pt x="376" y="210"/>
                    <a:pt x="378" y="208"/>
                    <a:pt x="379" y="207"/>
                  </a:cubicBezTo>
                  <a:cubicBezTo>
                    <a:pt x="380" y="206"/>
                    <a:pt x="384" y="203"/>
                    <a:pt x="384" y="202"/>
                  </a:cubicBezTo>
                  <a:cubicBezTo>
                    <a:pt x="384" y="203"/>
                    <a:pt x="386" y="204"/>
                    <a:pt x="387" y="203"/>
                  </a:cubicBezTo>
                  <a:cubicBezTo>
                    <a:pt x="387" y="202"/>
                    <a:pt x="390" y="201"/>
                    <a:pt x="391" y="201"/>
                  </a:cubicBezTo>
                  <a:cubicBezTo>
                    <a:pt x="393" y="200"/>
                    <a:pt x="395" y="199"/>
                    <a:pt x="397" y="199"/>
                  </a:cubicBezTo>
                  <a:cubicBezTo>
                    <a:pt x="398" y="199"/>
                    <a:pt x="398" y="199"/>
                    <a:pt x="398" y="198"/>
                  </a:cubicBezTo>
                  <a:cubicBezTo>
                    <a:pt x="397" y="197"/>
                    <a:pt x="398" y="197"/>
                    <a:pt x="398" y="197"/>
                  </a:cubicBezTo>
                  <a:cubicBezTo>
                    <a:pt x="398" y="196"/>
                    <a:pt x="396" y="197"/>
                    <a:pt x="395" y="196"/>
                  </a:cubicBezTo>
                  <a:cubicBezTo>
                    <a:pt x="394" y="196"/>
                    <a:pt x="395" y="194"/>
                    <a:pt x="393" y="196"/>
                  </a:cubicBezTo>
                  <a:cubicBezTo>
                    <a:pt x="391" y="197"/>
                    <a:pt x="387" y="196"/>
                    <a:pt x="385" y="195"/>
                  </a:cubicBezTo>
                  <a:cubicBezTo>
                    <a:pt x="384" y="195"/>
                    <a:pt x="385" y="193"/>
                    <a:pt x="384" y="193"/>
                  </a:cubicBezTo>
                  <a:cubicBezTo>
                    <a:pt x="384" y="193"/>
                    <a:pt x="382" y="193"/>
                    <a:pt x="381" y="192"/>
                  </a:cubicBezTo>
                  <a:cubicBezTo>
                    <a:pt x="380" y="192"/>
                    <a:pt x="380" y="189"/>
                    <a:pt x="380" y="188"/>
                  </a:cubicBezTo>
                  <a:cubicBezTo>
                    <a:pt x="380" y="187"/>
                    <a:pt x="378" y="188"/>
                    <a:pt x="377" y="187"/>
                  </a:cubicBezTo>
                  <a:cubicBezTo>
                    <a:pt x="377" y="187"/>
                    <a:pt x="379" y="185"/>
                    <a:pt x="379" y="185"/>
                  </a:cubicBezTo>
                  <a:cubicBezTo>
                    <a:pt x="380" y="184"/>
                    <a:pt x="380" y="181"/>
                    <a:pt x="378" y="181"/>
                  </a:cubicBezTo>
                  <a:cubicBezTo>
                    <a:pt x="378" y="181"/>
                    <a:pt x="376" y="185"/>
                    <a:pt x="375" y="183"/>
                  </a:cubicBezTo>
                  <a:cubicBezTo>
                    <a:pt x="375" y="181"/>
                    <a:pt x="374" y="182"/>
                    <a:pt x="373" y="181"/>
                  </a:cubicBezTo>
                  <a:cubicBezTo>
                    <a:pt x="373" y="180"/>
                    <a:pt x="376" y="181"/>
                    <a:pt x="376" y="181"/>
                  </a:cubicBezTo>
                  <a:cubicBezTo>
                    <a:pt x="378" y="181"/>
                    <a:pt x="379" y="180"/>
                    <a:pt x="380" y="180"/>
                  </a:cubicBezTo>
                  <a:cubicBezTo>
                    <a:pt x="381" y="179"/>
                    <a:pt x="382" y="179"/>
                    <a:pt x="383" y="179"/>
                  </a:cubicBezTo>
                  <a:cubicBezTo>
                    <a:pt x="384" y="178"/>
                    <a:pt x="382" y="176"/>
                    <a:pt x="382" y="176"/>
                  </a:cubicBezTo>
                  <a:cubicBezTo>
                    <a:pt x="382" y="176"/>
                    <a:pt x="383" y="176"/>
                    <a:pt x="383" y="176"/>
                  </a:cubicBezTo>
                  <a:cubicBezTo>
                    <a:pt x="383" y="176"/>
                    <a:pt x="379" y="174"/>
                    <a:pt x="379" y="174"/>
                  </a:cubicBezTo>
                  <a:cubicBezTo>
                    <a:pt x="377" y="173"/>
                    <a:pt x="375" y="173"/>
                    <a:pt x="373" y="174"/>
                  </a:cubicBezTo>
                  <a:cubicBezTo>
                    <a:pt x="369" y="175"/>
                    <a:pt x="366" y="176"/>
                    <a:pt x="363" y="178"/>
                  </a:cubicBezTo>
                  <a:cubicBezTo>
                    <a:pt x="360" y="179"/>
                    <a:pt x="358" y="181"/>
                    <a:pt x="355" y="183"/>
                  </a:cubicBezTo>
                  <a:cubicBezTo>
                    <a:pt x="354" y="184"/>
                    <a:pt x="353" y="185"/>
                    <a:pt x="352" y="187"/>
                  </a:cubicBezTo>
                  <a:cubicBezTo>
                    <a:pt x="352" y="187"/>
                    <a:pt x="348" y="189"/>
                    <a:pt x="348" y="189"/>
                  </a:cubicBezTo>
                  <a:cubicBezTo>
                    <a:pt x="348" y="188"/>
                    <a:pt x="353" y="184"/>
                    <a:pt x="354" y="183"/>
                  </a:cubicBezTo>
                  <a:cubicBezTo>
                    <a:pt x="354" y="182"/>
                    <a:pt x="355" y="181"/>
                    <a:pt x="354" y="180"/>
                  </a:cubicBezTo>
                  <a:cubicBezTo>
                    <a:pt x="353" y="180"/>
                    <a:pt x="351" y="179"/>
                    <a:pt x="350" y="179"/>
                  </a:cubicBezTo>
                  <a:cubicBezTo>
                    <a:pt x="351" y="179"/>
                    <a:pt x="353" y="180"/>
                    <a:pt x="354" y="180"/>
                  </a:cubicBezTo>
                  <a:cubicBezTo>
                    <a:pt x="356" y="181"/>
                    <a:pt x="358" y="178"/>
                    <a:pt x="359" y="177"/>
                  </a:cubicBezTo>
                  <a:cubicBezTo>
                    <a:pt x="360" y="176"/>
                    <a:pt x="361" y="174"/>
                    <a:pt x="363" y="173"/>
                  </a:cubicBezTo>
                  <a:cubicBezTo>
                    <a:pt x="365" y="173"/>
                    <a:pt x="367" y="174"/>
                    <a:pt x="368" y="172"/>
                  </a:cubicBezTo>
                  <a:cubicBezTo>
                    <a:pt x="369" y="168"/>
                    <a:pt x="371" y="167"/>
                    <a:pt x="375" y="167"/>
                  </a:cubicBezTo>
                  <a:cubicBezTo>
                    <a:pt x="379" y="167"/>
                    <a:pt x="383" y="167"/>
                    <a:pt x="387" y="167"/>
                  </a:cubicBezTo>
                  <a:cubicBezTo>
                    <a:pt x="394" y="167"/>
                    <a:pt x="404" y="169"/>
                    <a:pt x="409" y="163"/>
                  </a:cubicBezTo>
                  <a:cubicBezTo>
                    <a:pt x="411" y="161"/>
                    <a:pt x="412" y="160"/>
                    <a:pt x="414" y="160"/>
                  </a:cubicBezTo>
                  <a:cubicBezTo>
                    <a:pt x="416" y="160"/>
                    <a:pt x="418" y="160"/>
                    <a:pt x="421" y="158"/>
                  </a:cubicBezTo>
                  <a:cubicBezTo>
                    <a:pt x="422" y="158"/>
                    <a:pt x="425" y="156"/>
                    <a:pt x="425" y="155"/>
                  </a:cubicBezTo>
                  <a:cubicBezTo>
                    <a:pt x="427" y="152"/>
                    <a:pt x="422" y="153"/>
                    <a:pt x="422" y="152"/>
                  </a:cubicBezTo>
                  <a:cubicBezTo>
                    <a:pt x="422" y="151"/>
                    <a:pt x="424" y="151"/>
                    <a:pt x="424" y="151"/>
                  </a:cubicBezTo>
                  <a:cubicBezTo>
                    <a:pt x="425" y="150"/>
                    <a:pt x="424" y="149"/>
                    <a:pt x="424" y="148"/>
                  </a:cubicBezTo>
                  <a:cubicBezTo>
                    <a:pt x="424" y="148"/>
                    <a:pt x="425" y="147"/>
                    <a:pt x="425" y="147"/>
                  </a:cubicBezTo>
                  <a:cubicBezTo>
                    <a:pt x="425" y="146"/>
                    <a:pt x="423" y="145"/>
                    <a:pt x="423" y="145"/>
                  </a:cubicBezTo>
                  <a:cubicBezTo>
                    <a:pt x="422" y="144"/>
                    <a:pt x="421" y="144"/>
                    <a:pt x="421" y="143"/>
                  </a:cubicBezTo>
                  <a:cubicBezTo>
                    <a:pt x="420" y="143"/>
                    <a:pt x="418" y="146"/>
                    <a:pt x="417" y="144"/>
                  </a:cubicBezTo>
                  <a:cubicBezTo>
                    <a:pt x="417" y="144"/>
                    <a:pt x="419" y="143"/>
                    <a:pt x="418" y="143"/>
                  </a:cubicBezTo>
                  <a:cubicBezTo>
                    <a:pt x="418" y="142"/>
                    <a:pt x="417" y="141"/>
                    <a:pt x="416" y="141"/>
                  </a:cubicBezTo>
                  <a:cubicBezTo>
                    <a:pt x="415" y="140"/>
                    <a:pt x="411" y="141"/>
                    <a:pt x="410" y="142"/>
                  </a:cubicBezTo>
                  <a:cubicBezTo>
                    <a:pt x="409" y="144"/>
                    <a:pt x="406" y="145"/>
                    <a:pt x="404" y="146"/>
                  </a:cubicBezTo>
                  <a:cubicBezTo>
                    <a:pt x="403" y="146"/>
                    <a:pt x="400" y="144"/>
                    <a:pt x="400" y="143"/>
                  </a:cubicBezTo>
                  <a:cubicBezTo>
                    <a:pt x="400" y="142"/>
                    <a:pt x="403" y="145"/>
                    <a:pt x="403" y="145"/>
                  </a:cubicBezTo>
                  <a:cubicBezTo>
                    <a:pt x="404" y="145"/>
                    <a:pt x="408" y="142"/>
                    <a:pt x="408" y="142"/>
                  </a:cubicBezTo>
                  <a:cubicBezTo>
                    <a:pt x="408" y="142"/>
                    <a:pt x="406" y="141"/>
                    <a:pt x="406" y="141"/>
                  </a:cubicBezTo>
                  <a:cubicBezTo>
                    <a:pt x="409" y="140"/>
                    <a:pt x="412" y="140"/>
                    <a:pt x="415" y="139"/>
                  </a:cubicBezTo>
                  <a:cubicBezTo>
                    <a:pt x="415" y="139"/>
                    <a:pt x="417" y="138"/>
                    <a:pt x="416" y="137"/>
                  </a:cubicBezTo>
                  <a:cubicBezTo>
                    <a:pt x="416" y="137"/>
                    <a:pt x="414" y="135"/>
                    <a:pt x="414" y="135"/>
                  </a:cubicBezTo>
                  <a:cubicBezTo>
                    <a:pt x="412" y="136"/>
                    <a:pt x="410" y="136"/>
                    <a:pt x="409" y="134"/>
                  </a:cubicBezTo>
                  <a:cubicBezTo>
                    <a:pt x="408" y="134"/>
                    <a:pt x="404" y="137"/>
                    <a:pt x="404" y="136"/>
                  </a:cubicBezTo>
                  <a:cubicBezTo>
                    <a:pt x="404" y="136"/>
                    <a:pt x="407" y="133"/>
                    <a:pt x="404" y="134"/>
                  </a:cubicBezTo>
                  <a:cubicBezTo>
                    <a:pt x="404" y="134"/>
                    <a:pt x="400" y="135"/>
                    <a:pt x="400" y="135"/>
                  </a:cubicBezTo>
                  <a:cubicBezTo>
                    <a:pt x="401" y="133"/>
                    <a:pt x="404" y="133"/>
                    <a:pt x="402" y="130"/>
                  </a:cubicBezTo>
                  <a:cubicBezTo>
                    <a:pt x="402" y="130"/>
                    <a:pt x="398" y="128"/>
                    <a:pt x="398" y="128"/>
                  </a:cubicBezTo>
                  <a:cubicBezTo>
                    <a:pt x="396" y="128"/>
                    <a:pt x="396" y="126"/>
                    <a:pt x="394" y="126"/>
                  </a:cubicBezTo>
                  <a:cubicBezTo>
                    <a:pt x="395" y="126"/>
                    <a:pt x="392" y="122"/>
                    <a:pt x="392" y="122"/>
                  </a:cubicBezTo>
                  <a:cubicBezTo>
                    <a:pt x="392" y="122"/>
                    <a:pt x="393" y="123"/>
                    <a:pt x="394" y="123"/>
                  </a:cubicBezTo>
                  <a:cubicBezTo>
                    <a:pt x="395" y="124"/>
                    <a:pt x="395" y="122"/>
                    <a:pt x="396" y="122"/>
                  </a:cubicBezTo>
                  <a:cubicBezTo>
                    <a:pt x="400" y="121"/>
                    <a:pt x="393" y="118"/>
                    <a:pt x="392" y="117"/>
                  </a:cubicBezTo>
                  <a:cubicBezTo>
                    <a:pt x="392" y="118"/>
                    <a:pt x="394" y="116"/>
                    <a:pt x="394" y="116"/>
                  </a:cubicBezTo>
                  <a:cubicBezTo>
                    <a:pt x="395" y="115"/>
                    <a:pt x="393" y="115"/>
                    <a:pt x="392" y="114"/>
                  </a:cubicBezTo>
                  <a:cubicBezTo>
                    <a:pt x="392" y="114"/>
                    <a:pt x="391" y="113"/>
                    <a:pt x="390" y="113"/>
                  </a:cubicBezTo>
                  <a:cubicBezTo>
                    <a:pt x="390" y="113"/>
                    <a:pt x="388" y="113"/>
                    <a:pt x="388" y="113"/>
                  </a:cubicBezTo>
                  <a:cubicBezTo>
                    <a:pt x="389" y="112"/>
                    <a:pt x="391" y="113"/>
                    <a:pt x="390" y="110"/>
                  </a:cubicBezTo>
                  <a:cubicBezTo>
                    <a:pt x="389" y="110"/>
                    <a:pt x="386" y="111"/>
                    <a:pt x="386" y="111"/>
                  </a:cubicBezTo>
                  <a:cubicBezTo>
                    <a:pt x="386" y="110"/>
                    <a:pt x="389" y="110"/>
                    <a:pt x="388" y="108"/>
                  </a:cubicBezTo>
                  <a:cubicBezTo>
                    <a:pt x="388" y="107"/>
                    <a:pt x="388" y="106"/>
                    <a:pt x="387" y="105"/>
                  </a:cubicBezTo>
                  <a:cubicBezTo>
                    <a:pt x="387" y="105"/>
                    <a:pt x="386" y="106"/>
                    <a:pt x="386" y="105"/>
                  </a:cubicBezTo>
                  <a:cubicBezTo>
                    <a:pt x="386" y="106"/>
                    <a:pt x="384" y="102"/>
                    <a:pt x="384" y="102"/>
                  </a:cubicBezTo>
                  <a:cubicBezTo>
                    <a:pt x="383" y="100"/>
                    <a:pt x="382" y="99"/>
                    <a:pt x="382" y="98"/>
                  </a:cubicBezTo>
                  <a:cubicBezTo>
                    <a:pt x="381" y="96"/>
                    <a:pt x="381" y="94"/>
                    <a:pt x="379" y="97"/>
                  </a:cubicBezTo>
                  <a:cubicBezTo>
                    <a:pt x="379" y="97"/>
                    <a:pt x="378" y="101"/>
                    <a:pt x="379" y="100"/>
                  </a:cubicBezTo>
                  <a:cubicBezTo>
                    <a:pt x="375" y="101"/>
                    <a:pt x="377" y="101"/>
                    <a:pt x="378" y="104"/>
                  </a:cubicBezTo>
                  <a:cubicBezTo>
                    <a:pt x="378" y="103"/>
                    <a:pt x="377" y="103"/>
                    <a:pt x="377" y="104"/>
                  </a:cubicBezTo>
                  <a:cubicBezTo>
                    <a:pt x="376" y="104"/>
                    <a:pt x="376" y="104"/>
                    <a:pt x="375" y="105"/>
                  </a:cubicBezTo>
                  <a:cubicBezTo>
                    <a:pt x="375" y="105"/>
                    <a:pt x="377" y="106"/>
                    <a:pt x="377" y="106"/>
                  </a:cubicBezTo>
                  <a:cubicBezTo>
                    <a:pt x="376" y="107"/>
                    <a:pt x="374" y="106"/>
                    <a:pt x="374" y="107"/>
                  </a:cubicBezTo>
                  <a:cubicBezTo>
                    <a:pt x="373" y="108"/>
                    <a:pt x="375" y="110"/>
                    <a:pt x="373" y="111"/>
                  </a:cubicBezTo>
                  <a:cubicBezTo>
                    <a:pt x="374" y="111"/>
                    <a:pt x="372" y="107"/>
                    <a:pt x="370" y="109"/>
                  </a:cubicBezTo>
                  <a:cubicBezTo>
                    <a:pt x="370" y="110"/>
                    <a:pt x="366" y="113"/>
                    <a:pt x="366" y="113"/>
                  </a:cubicBezTo>
                  <a:cubicBezTo>
                    <a:pt x="365" y="113"/>
                    <a:pt x="365" y="112"/>
                    <a:pt x="365" y="111"/>
                  </a:cubicBezTo>
                  <a:cubicBezTo>
                    <a:pt x="364" y="111"/>
                    <a:pt x="364" y="112"/>
                    <a:pt x="364" y="112"/>
                  </a:cubicBezTo>
                  <a:cubicBezTo>
                    <a:pt x="363" y="111"/>
                    <a:pt x="364" y="111"/>
                    <a:pt x="364" y="110"/>
                  </a:cubicBezTo>
                  <a:cubicBezTo>
                    <a:pt x="364" y="111"/>
                    <a:pt x="357" y="116"/>
                    <a:pt x="357" y="115"/>
                  </a:cubicBezTo>
                  <a:cubicBezTo>
                    <a:pt x="356" y="114"/>
                    <a:pt x="360" y="113"/>
                    <a:pt x="361" y="113"/>
                  </a:cubicBezTo>
                  <a:cubicBezTo>
                    <a:pt x="363" y="111"/>
                    <a:pt x="363" y="110"/>
                    <a:pt x="362" y="108"/>
                  </a:cubicBezTo>
                  <a:cubicBezTo>
                    <a:pt x="361" y="107"/>
                    <a:pt x="358" y="107"/>
                    <a:pt x="357" y="107"/>
                  </a:cubicBezTo>
                  <a:cubicBezTo>
                    <a:pt x="356" y="107"/>
                    <a:pt x="356" y="108"/>
                    <a:pt x="356" y="108"/>
                  </a:cubicBezTo>
                  <a:cubicBezTo>
                    <a:pt x="355" y="110"/>
                    <a:pt x="353" y="108"/>
                    <a:pt x="352" y="108"/>
                  </a:cubicBezTo>
                  <a:cubicBezTo>
                    <a:pt x="353" y="108"/>
                    <a:pt x="355" y="106"/>
                    <a:pt x="355" y="106"/>
                  </a:cubicBezTo>
                  <a:cubicBezTo>
                    <a:pt x="355" y="106"/>
                    <a:pt x="356" y="107"/>
                    <a:pt x="356" y="107"/>
                  </a:cubicBezTo>
                  <a:cubicBezTo>
                    <a:pt x="355" y="107"/>
                    <a:pt x="357" y="105"/>
                    <a:pt x="357" y="105"/>
                  </a:cubicBezTo>
                  <a:cubicBezTo>
                    <a:pt x="358" y="103"/>
                    <a:pt x="356" y="104"/>
                    <a:pt x="355" y="103"/>
                  </a:cubicBezTo>
                  <a:cubicBezTo>
                    <a:pt x="355" y="103"/>
                    <a:pt x="356" y="98"/>
                    <a:pt x="354" y="99"/>
                  </a:cubicBezTo>
                  <a:cubicBezTo>
                    <a:pt x="355" y="98"/>
                    <a:pt x="356" y="98"/>
                    <a:pt x="355" y="96"/>
                  </a:cubicBezTo>
                  <a:cubicBezTo>
                    <a:pt x="353" y="95"/>
                    <a:pt x="357" y="94"/>
                    <a:pt x="356" y="92"/>
                  </a:cubicBezTo>
                  <a:cubicBezTo>
                    <a:pt x="356" y="91"/>
                    <a:pt x="354" y="93"/>
                    <a:pt x="353" y="92"/>
                  </a:cubicBezTo>
                  <a:cubicBezTo>
                    <a:pt x="352" y="91"/>
                    <a:pt x="350" y="91"/>
                    <a:pt x="349" y="91"/>
                  </a:cubicBezTo>
                  <a:cubicBezTo>
                    <a:pt x="347" y="90"/>
                    <a:pt x="346" y="90"/>
                    <a:pt x="345" y="88"/>
                  </a:cubicBezTo>
                  <a:cubicBezTo>
                    <a:pt x="345" y="86"/>
                    <a:pt x="342" y="87"/>
                    <a:pt x="342" y="85"/>
                  </a:cubicBezTo>
                  <a:cubicBezTo>
                    <a:pt x="342" y="84"/>
                    <a:pt x="340" y="85"/>
                    <a:pt x="340" y="85"/>
                  </a:cubicBezTo>
                  <a:cubicBezTo>
                    <a:pt x="341" y="83"/>
                    <a:pt x="339" y="83"/>
                    <a:pt x="338" y="82"/>
                  </a:cubicBezTo>
                  <a:cubicBezTo>
                    <a:pt x="336" y="81"/>
                    <a:pt x="336" y="80"/>
                    <a:pt x="334" y="81"/>
                  </a:cubicBezTo>
                  <a:cubicBezTo>
                    <a:pt x="332" y="82"/>
                    <a:pt x="331" y="83"/>
                    <a:pt x="329" y="82"/>
                  </a:cubicBezTo>
                  <a:cubicBezTo>
                    <a:pt x="327" y="81"/>
                    <a:pt x="326" y="83"/>
                    <a:pt x="324" y="82"/>
                  </a:cubicBezTo>
                  <a:cubicBezTo>
                    <a:pt x="322" y="80"/>
                    <a:pt x="320" y="80"/>
                    <a:pt x="318" y="80"/>
                  </a:cubicBezTo>
                  <a:cubicBezTo>
                    <a:pt x="316" y="80"/>
                    <a:pt x="314" y="80"/>
                    <a:pt x="313" y="82"/>
                  </a:cubicBezTo>
                  <a:cubicBezTo>
                    <a:pt x="312" y="84"/>
                    <a:pt x="315" y="85"/>
                    <a:pt x="315" y="86"/>
                  </a:cubicBezTo>
                  <a:cubicBezTo>
                    <a:pt x="316" y="87"/>
                    <a:pt x="315" y="90"/>
                    <a:pt x="314" y="91"/>
                  </a:cubicBezTo>
                  <a:cubicBezTo>
                    <a:pt x="314" y="92"/>
                    <a:pt x="314" y="91"/>
                    <a:pt x="313" y="92"/>
                  </a:cubicBezTo>
                  <a:cubicBezTo>
                    <a:pt x="313" y="92"/>
                    <a:pt x="315" y="94"/>
                    <a:pt x="315" y="94"/>
                  </a:cubicBezTo>
                  <a:cubicBezTo>
                    <a:pt x="315" y="96"/>
                    <a:pt x="316" y="98"/>
                    <a:pt x="316" y="99"/>
                  </a:cubicBezTo>
                  <a:cubicBezTo>
                    <a:pt x="316" y="100"/>
                    <a:pt x="316" y="100"/>
                    <a:pt x="316" y="101"/>
                  </a:cubicBezTo>
                  <a:cubicBezTo>
                    <a:pt x="316" y="102"/>
                    <a:pt x="315" y="101"/>
                    <a:pt x="315" y="101"/>
                  </a:cubicBezTo>
                  <a:cubicBezTo>
                    <a:pt x="314" y="102"/>
                    <a:pt x="314" y="104"/>
                    <a:pt x="314" y="104"/>
                  </a:cubicBezTo>
                  <a:cubicBezTo>
                    <a:pt x="313" y="105"/>
                    <a:pt x="312" y="106"/>
                    <a:pt x="312" y="107"/>
                  </a:cubicBezTo>
                  <a:cubicBezTo>
                    <a:pt x="311" y="109"/>
                    <a:pt x="311" y="109"/>
                    <a:pt x="312" y="110"/>
                  </a:cubicBezTo>
                  <a:cubicBezTo>
                    <a:pt x="315" y="112"/>
                    <a:pt x="318" y="114"/>
                    <a:pt x="320" y="116"/>
                  </a:cubicBezTo>
                  <a:cubicBezTo>
                    <a:pt x="321" y="119"/>
                    <a:pt x="322" y="124"/>
                    <a:pt x="321" y="127"/>
                  </a:cubicBezTo>
                  <a:cubicBezTo>
                    <a:pt x="319" y="131"/>
                    <a:pt x="313" y="133"/>
                    <a:pt x="310" y="135"/>
                  </a:cubicBezTo>
                  <a:cubicBezTo>
                    <a:pt x="309" y="136"/>
                    <a:pt x="308" y="136"/>
                    <a:pt x="307" y="137"/>
                  </a:cubicBezTo>
                  <a:cubicBezTo>
                    <a:pt x="304" y="138"/>
                    <a:pt x="308" y="141"/>
                    <a:pt x="308" y="143"/>
                  </a:cubicBezTo>
                  <a:cubicBezTo>
                    <a:pt x="308" y="143"/>
                    <a:pt x="309" y="145"/>
                    <a:pt x="309" y="146"/>
                  </a:cubicBezTo>
                  <a:cubicBezTo>
                    <a:pt x="309" y="148"/>
                    <a:pt x="309" y="149"/>
                    <a:pt x="310" y="151"/>
                  </a:cubicBezTo>
                  <a:cubicBezTo>
                    <a:pt x="311" y="153"/>
                    <a:pt x="311" y="154"/>
                    <a:pt x="309" y="156"/>
                  </a:cubicBezTo>
                  <a:cubicBezTo>
                    <a:pt x="309" y="156"/>
                    <a:pt x="310" y="160"/>
                    <a:pt x="309" y="161"/>
                  </a:cubicBezTo>
                  <a:cubicBezTo>
                    <a:pt x="308" y="161"/>
                    <a:pt x="307" y="157"/>
                    <a:pt x="306" y="159"/>
                  </a:cubicBezTo>
                  <a:cubicBezTo>
                    <a:pt x="305" y="161"/>
                    <a:pt x="307" y="164"/>
                    <a:pt x="307" y="164"/>
                  </a:cubicBezTo>
                  <a:cubicBezTo>
                    <a:pt x="307" y="163"/>
                    <a:pt x="301" y="158"/>
                    <a:pt x="298" y="161"/>
                  </a:cubicBezTo>
                  <a:cubicBezTo>
                    <a:pt x="299" y="160"/>
                    <a:pt x="302" y="159"/>
                    <a:pt x="300" y="157"/>
                  </a:cubicBezTo>
                  <a:cubicBezTo>
                    <a:pt x="299" y="156"/>
                    <a:pt x="298" y="155"/>
                    <a:pt x="297" y="155"/>
                  </a:cubicBezTo>
                  <a:cubicBezTo>
                    <a:pt x="297" y="154"/>
                    <a:pt x="295" y="154"/>
                    <a:pt x="294" y="154"/>
                  </a:cubicBezTo>
                  <a:cubicBezTo>
                    <a:pt x="294" y="153"/>
                    <a:pt x="295" y="153"/>
                    <a:pt x="294" y="151"/>
                  </a:cubicBezTo>
                  <a:cubicBezTo>
                    <a:pt x="293" y="150"/>
                    <a:pt x="292" y="148"/>
                    <a:pt x="293" y="146"/>
                  </a:cubicBezTo>
                  <a:cubicBezTo>
                    <a:pt x="294" y="143"/>
                    <a:pt x="291" y="142"/>
                    <a:pt x="291" y="140"/>
                  </a:cubicBezTo>
                  <a:cubicBezTo>
                    <a:pt x="291" y="138"/>
                    <a:pt x="293" y="137"/>
                    <a:pt x="292" y="135"/>
                  </a:cubicBezTo>
                  <a:cubicBezTo>
                    <a:pt x="290" y="133"/>
                    <a:pt x="286" y="133"/>
                    <a:pt x="283" y="133"/>
                  </a:cubicBezTo>
                  <a:cubicBezTo>
                    <a:pt x="282" y="133"/>
                    <a:pt x="281" y="133"/>
                    <a:pt x="279" y="133"/>
                  </a:cubicBezTo>
                  <a:cubicBezTo>
                    <a:pt x="279" y="133"/>
                    <a:pt x="277" y="135"/>
                    <a:pt x="277" y="135"/>
                  </a:cubicBezTo>
                  <a:cubicBezTo>
                    <a:pt x="277" y="134"/>
                    <a:pt x="278" y="134"/>
                    <a:pt x="277" y="133"/>
                  </a:cubicBezTo>
                  <a:cubicBezTo>
                    <a:pt x="277" y="132"/>
                    <a:pt x="276" y="131"/>
                    <a:pt x="275" y="131"/>
                  </a:cubicBezTo>
                  <a:cubicBezTo>
                    <a:pt x="273" y="130"/>
                    <a:pt x="271" y="130"/>
                    <a:pt x="269" y="129"/>
                  </a:cubicBezTo>
                  <a:cubicBezTo>
                    <a:pt x="266" y="128"/>
                    <a:pt x="264" y="125"/>
                    <a:pt x="261" y="123"/>
                  </a:cubicBezTo>
                  <a:cubicBezTo>
                    <a:pt x="259" y="122"/>
                    <a:pt x="257" y="121"/>
                    <a:pt x="256" y="121"/>
                  </a:cubicBezTo>
                  <a:cubicBezTo>
                    <a:pt x="254" y="121"/>
                    <a:pt x="252" y="119"/>
                    <a:pt x="250" y="119"/>
                  </a:cubicBezTo>
                  <a:cubicBezTo>
                    <a:pt x="249" y="119"/>
                    <a:pt x="240" y="121"/>
                    <a:pt x="240" y="121"/>
                  </a:cubicBezTo>
                  <a:cubicBezTo>
                    <a:pt x="240" y="120"/>
                    <a:pt x="241" y="120"/>
                    <a:pt x="242" y="119"/>
                  </a:cubicBezTo>
                  <a:cubicBezTo>
                    <a:pt x="242" y="118"/>
                    <a:pt x="241" y="117"/>
                    <a:pt x="241" y="117"/>
                  </a:cubicBezTo>
                  <a:cubicBezTo>
                    <a:pt x="240" y="114"/>
                    <a:pt x="239" y="112"/>
                    <a:pt x="238" y="110"/>
                  </a:cubicBezTo>
                  <a:cubicBezTo>
                    <a:pt x="237" y="108"/>
                    <a:pt x="236" y="108"/>
                    <a:pt x="234" y="108"/>
                  </a:cubicBezTo>
                  <a:cubicBezTo>
                    <a:pt x="231" y="108"/>
                    <a:pt x="230" y="108"/>
                    <a:pt x="230" y="105"/>
                  </a:cubicBezTo>
                  <a:cubicBezTo>
                    <a:pt x="231" y="103"/>
                    <a:pt x="230" y="100"/>
                    <a:pt x="230" y="98"/>
                  </a:cubicBezTo>
                  <a:cubicBezTo>
                    <a:pt x="231" y="95"/>
                    <a:pt x="233" y="93"/>
                    <a:pt x="234" y="90"/>
                  </a:cubicBezTo>
                  <a:cubicBezTo>
                    <a:pt x="235" y="88"/>
                    <a:pt x="235" y="87"/>
                    <a:pt x="237" y="86"/>
                  </a:cubicBezTo>
                  <a:cubicBezTo>
                    <a:pt x="238" y="86"/>
                    <a:pt x="237" y="85"/>
                    <a:pt x="237" y="84"/>
                  </a:cubicBezTo>
                  <a:cubicBezTo>
                    <a:pt x="238" y="84"/>
                    <a:pt x="240" y="82"/>
                    <a:pt x="240" y="82"/>
                  </a:cubicBezTo>
                  <a:cubicBezTo>
                    <a:pt x="240" y="82"/>
                    <a:pt x="240" y="82"/>
                    <a:pt x="239" y="81"/>
                  </a:cubicBezTo>
                  <a:cubicBezTo>
                    <a:pt x="239" y="81"/>
                    <a:pt x="240" y="81"/>
                    <a:pt x="240" y="81"/>
                  </a:cubicBezTo>
                  <a:cubicBezTo>
                    <a:pt x="240" y="79"/>
                    <a:pt x="242" y="80"/>
                    <a:pt x="243" y="80"/>
                  </a:cubicBezTo>
                  <a:cubicBezTo>
                    <a:pt x="244" y="80"/>
                    <a:pt x="244" y="79"/>
                    <a:pt x="244" y="79"/>
                  </a:cubicBezTo>
                  <a:cubicBezTo>
                    <a:pt x="245" y="77"/>
                    <a:pt x="243" y="78"/>
                    <a:pt x="242" y="77"/>
                  </a:cubicBezTo>
                  <a:cubicBezTo>
                    <a:pt x="242" y="77"/>
                    <a:pt x="244" y="77"/>
                    <a:pt x="244" y="77"/>
                  </a:cubicBezTo>
                  <a:cubicBezTo>
                    <a:pt x="245" y="76"/>
                    <a:pt x="246" y="77"/>
                    <a:pt x="246" y="77"/>
                  </a:cubicBezTo>
                  <a:cubicBezTo>
                    <a:pt x="248" y="79"/>
                    <a:pt x="248" y="77"/>
                    <a:pt x="250" y="76"/>
                  </a:cubicBezTo>
                  <a:cubicBezTo>
                    <a:pt x="252" y="74"/>
                    <a:pt x="248" y="72"/>
                    <a:pt x="246" y="71"/>
                  </a:cubicBezTo>
                  <a:cubicBezTo>
                    <a:pt x="245" y="71"/>
                    <a:pt x="241" y="72"/>
                    <a:pt x="241" y="72"/>
                  </a:cubicBezTo>
                  <a:cubicBezTo>
                    <a:pt x="240" y="70"/>
                    <a:pt x="243" y="70"/>
                    <a:pt x="240" y="69"/>
                  </a:cubicBezTo>
                  <a:cubicBezTo>
                    <a:pt x="239" y="69"/>
                    <a:pt x="234" y="69"/>
                    <a:pt x="234" y="68"/>
                  </a:cubicBezTo>
                  <a:cubicBezTo>
                    <a:pt x="234" y="67"/>
                    <a:pt x="236" y="67"/>
                    <a:pt x="236" y="67"/>
                  </a:cubicBezTo>
                  <a:cubicBezTo>
                    <a:pt x="237" y="66"/>
                    <a:pt x="237" y="67"/>
                    <a:pt x="238" y="67"/>
                  </a:cubicBezTo>
                  <a:cubicBezTo>
                    <a:pt x="237" y="68"/>
                    <a:pt x="240" y="68"/>
                    <a:pt x="240" y="68"/>
                  </a:cubicBezTo>
                  <a:cubicBezTo>
                    <a:pt x="242" y="68"/>
                    <a:pt x="245" y="70"/>
                    <a:pt x="246" y="70"/>
                  </a:cubicBezTo>
                  <a:cubicBezTo>
                    <a:pt x="247" y="70"/>
                    <a:pt x="248" y="71"/>
                    <a:pt x="249" y="71"/>
                  </a:cubicBezTo>
                  <a:cubicBezTo>
                    <a:pt x="251" y="72"/>
                    <a:pt x="250" y="71"/>
                    <a:pt x="251" y="71"/>
                  </a:cubicBezTo>
                  <a:cubicBezTo>
                    <a:pt x="252" y="71"/>
                    <a:pt x="255" y="71"/>
                    <a:pt x="254" y="70"/>
                  </a:cubicBezTo>
                  <a:cubicBezTo>
                    <a:pt x="253" y="69"/>
                    <a:pt x="254" y="67"/>
                    <a:pt x="255" y="66"/>
                  </a:cubicBezTo>
                  <a:cubicBezTo>
                    <a:pt x="255" y="67"/>
                    <a:pt x="258" y="68"/>
                    <a:pt x="258" y="68"/>
                  </a:cubicBezTo>
                  <a:cubicBezTo>
                    <a:pt x="260" y="68"/>
                    <a:pt x="261" y="68"/>
                    <a:pt x="263" y="67"/>
                  </a:cubicBezTo>
                  <a:cubicBezTo>
                    <a:pt x="264" y="66"/>
                    <a:pt x="265" y="64"/>
                    <a:pt x="266" y="63"/>
                  </a:cubicBezTo>
                  <a:cubicBezTo>
                    <a:pt x="267" y="62"/>
                    <a:pt x="269" y="61"/>
                    <a:pt x="268" y="59"/>
                  </a:cubicBezTo>
                  <a:cubicBezTo>
                    <a:pt x="267" y="57"/>
                    <a:pt x="264" y="58"/>
                    <a:pt x="263" y="58"/>
                  </a:cubicBezTo>
                  <a:cubicBezTo>
                    <a:pt x="260" y="58"/>
                    <a:pt x="258" y="57"/>
                    <a:pt x="256" y="56"/>
                  </a:cubicBezTo>
                  <a:cubicBezTo>
                    <a:pt x="255" y="55"/>
                    <a:pt x="254" y="54"/>
                    <a:pt x="252" y="53"/>
                  </a:cubicBezTo>
                  <a:cubicBezTo>
                    <a:pt x="252" y="53"/>
                    <a:pt x="247" y="53"/>
                    <a:pt x="247" y="53"/>
                  </a:cubicBezTo>
                  <a:cubicBezTo>
                    <a:pt x="247" y="52"/>
                    <a:pt x="252" y="53"/>
                    <a:pt x="253" y="53"/>
                  </a:cubicBezTo>
                  <a:cubicBezTo>
                    <a:pt x="255" y="53"/>
                    <a:pt x="255" y="52"/>
                    <a:pt x="257" y="53"/>
                  </a:cubicBezTo>
                  <a:cubicBezTo>
                    <a:pt x="261" y="55"/>
                    <a:pt x="265" y="59"/>
                    <a:pt x="269" y="56"/>
                  </a:cubicBezTo>
                  <a:cubicBezTo>
                    <a:pt x="271" y="54"/>
                    <a:pt x="272" y="53"/>
                    <a:pt x="273" y="51"/>
                  </a:cubicBezTo>
                  <a:cubicBezTo>
                    <a:pt x="274" y="50"/>
                    <a:pt x="268" y="49"/>
                    <a:pt x="271" y="47"/>
                  </a:cubicBezTo>
                  <a:cubicBezTo>
                    <a:pt x="272" y="47"/>
                    <a:pt x="275" y="47"/>
                    <a:pt x="276" y="48"/>
                  </a:cubicBezTo>
                  <a:cubicBezTo>
                    <a:pt x="279" y="48"/>
                    <a:pt x="279" y="50"/>
                    <a:pt x="282" y="48"/>
                  </a:cubicBezTo>
                  <a:cubicBezTo>
                    <a:pt x="282" y="48"/>
                    <a:pt x="285" y="49"/>
                    <a:pt x="284" y="47"/>
                  </a:cubicBezTo>
                  <a:cubicBezTo>
                    <a:pt x="283" y="46"/>
                    <a:pt x="279" y="44"/>
                    <a:pt x="278" y="44"/>
                  </a:cubicBezTo>
                  <a:cubicBezTo>
                    <a:pt x="280" y="43"/>
                    <a:pt x="282" y="45"/>
                    <a:pt x="284" y="45"/>
                  </a:cubicBezTo>
                  <a:cubicBezTo>
                    <a:pt x="285" y="45"/>
                    <a:pt x="287" y="50"/>
                    <a:pt x="289" y="49"/>
                  </a:cubicBezTo>
                  <a:cubicBezTo>
                    <a:pt x="289" y="49"/>
                    <a:pt x="288" y="48"/>
                    <a:pt x="288" y="48"/>
                  </a:cubicBezTo>
                  <a:cubicBezTo>
                    <a:pt x="289" y="47"/>
                    <a:pt x="290" y="47"/>
                    <a:pt x="292" y="46"/>
                  </a:cubicBezTo>
                  <a:cubicBezTo>
                    <a:pt x="293" y="45"/>
                    <a:pt x="296" y="42"/>
                    <a:pt x="297" y="41"/>
                  </a:cubicBezTo>
                  <a:cubicBezTo>
                    <a:pt x="297" y="38"/>
                    <a:pt x="295" y="38"/>
                    <a:pt x="293" y="36"/>
                  </a:cubicBezTo>
                  <a:cubicBezTo>
                    <a:pt x="293" y="36"/>
                    <a:pt x="290" y="30"/>
                    <a:pt x="290" y="31"/>
                  </a:cubicBezTo>
                  <a:cubicBezTo>
                    <a:pt x="291" y="30"/>
                    <a:pt x="295" y="30"/>
                    <a:pt x="296" y="30"/>
                  </a:cubicBezTo>
                  <a:cubicBezTo>
                    <a:pt x="299" y="29"/>
                    <a:pt x="294" y="28"/>
                    <a:pt x="294" y="27"/>
                  </a:cubicBezTo>
                  <a:cubicBezTo>
                    <a:pt x="293" y="26"/>
                    <a:pt x="297" y="26"/>
                    <a:pt x="297" y="25"/>
                  </a:cubicBezTo>
                  <a:cubicBezTo>
                    <a:pt x="297" y="25"/>
                    <a:pt x="287" y="21"/>
                    <a:pt x="287" y="21"/>
                  </a:cubicBezTo>
                  <a:cubicBezTo>
                    <a:pt x="288" y="21"/>
                    <a:pt x="290" y="20"/>
                    <a:pt x="291" y="20"/>
                  </a:cubicBezTo>
                  <a:cubicBezTo>
                    <a:pt x="288" y="20"/>
                    <a:pt x="285" y="19"/>
                    <a:pt x="282" y="19"/>
                  </a:cubicBezTo>
                  <a:cubicBezTo>
                    <a:pt x="280" y="19"/>
                    <a:pt x="277" y="20"/>
                    <a:pt x="276" y="19"/>
                  </a:cubicBezTo>
                  <a:cubicBezTo>
                    <a:pt x="278" y="20"/>
                    <a:pt x="275" y="21"/>
                    <a:pt x="276" y="23"/>
                  </a:cubicBezTo>
                  <a:cubicBezTo>
                    <a:pt x="277" y="24"/>
                    <a:pt x="280" y="25"/>
                    <a:pt x="280" y="26"/>
                  </a:cubicBezTo>
                  <a:cubicBezTo>
                    <a:pt x="280" y="26"/>
                    <a:pt x="278" y="27"/>
                    <a:pt x="278" y="27"/>
                  </a:cubicBezTo>
                  <a:cubicBezTo>
                    <a:pt x="278" y="27"/>
                    <a:pt x="280" y="28"/>
                    <a:pt x="279" y="28"/>
                  </a:cubicBezTo>
                  <a:cubicBezTo>
                    <a:pt x="277" y="29"/>
                    <a:pt x="276" y="27"/>
                    <a:pt x="275" y="31"/>
                  </a:cubicBezTo>
                  <a:cubicBezTo>
                    <a:pt x="274" y="33"/>
                    <a:pt x="274" y="35"/>
                    <a:pt x="273" y="37"/>
                  </a:cubicBezTo>
                  <a:cubicBezTo>
                    <a:pt x="272" y="37"/>
                    <a:pt x="271" y="38"/>
                    <a:pt x="271" y="39"/>
                  </a:cubicBezTo>
                  <a:cubicBezTo>
                    <a:pt x="271" y="40"/>
                    <a:pt x="270" y="40"/>
                    <a:pt x="270" y="41"/>
                  </a:cubicBezTo>
                  <a:cubicBezTo>
                    <a:pt x="267" y="42"/>
                    <a:pt x="268" y="43"/>
                    <a:pt x="266" y="40"/>
                  </a:cubicBezTo>
                  <a:cubicBezTo>
                    <a:pt x="265" y="39"/>
                    <a:pt x="262" y="37"/>
                    <a:pt x="262" y="35"/>
                  </a:cubicBezTo>
                  <a:cubicBezTo>
                    <a:pt x="262" y="35"/>
                    <a:pt x="262" y="32"/>
                    <a:pt x="263" y="32"/>
                  </a:cubicBezTo>
                  <a:cubicBezTo>
                    <a:pt x="263" y="32"/>
                    <a:pt x="265" y="33"/>
                    <a:pt x="265" y="31"/>
                  </a:cubicBezTo>
                  <a:cubicBezTo>
                    <a:pt x="264" y="29"/>
                    <a:pt x="264" y="28"/>
                    <a:pt x="262" y="26"/>
                  </a:cubicBezTo>
                  <a:cubicBezTo>
                    <a:pt x="260" y="25"/>
                    <a:pt x="258" y="23"/>
                    <a:pt x="256" y="25"/>
                  </a:cubicBezTo>
                  <a:cubicBezTo>
                    <a:pt x="255" y="26"/>
                    <a:pt x="255" y="28"/>
                    <a:pt x="255" y="30"/>
                  </a:cubicBezTo>
                  <a:cubicBezTo>
                    <a:pt x="255" y="31"/>
                    <a:pt x="251" y="31"/>
                    <a:pt x="251" y="30"/>
                  </a:cubicBezTo>
                  <a:cubicBezTo>
                    <a:pt x="251" y="29"/>
                    <a:pt x="251" y="26"/>
                    <a:pt x="250" y="25"/>
                  </a:cubicBezTo>
                  <a:cubicBezTo>
                    <a:pt x="246" y="22"/>
                    <a:pt x="251" y="25"/>
                    <a:pt x="251" y="24"/>
                  </a:cubicBezTo>
                  <a:cubicBezTo>
                    <a:pt x="252" y="24"/>
                    <a:pt x="253" y="23"/>
                    <a:pt x="252" y="23"/>
                  </a:cubicBezTo>
                  <a:cubicBezTo>
                    <a:pt x="252" y="22"/>
                    <a:pt x="251" y="21"/>
                    <a:pt x="250" y="22"/>
                  </a:cubicBezTo>
                  <a:cubicBezTo>
                    <a:pt x="249" y="23"/>
                    <a:pt x="249" y="21"/>
                    <a:pt x="248" y="21"/>
                  </a:cubicBezTo>
                  <a:cubicBezTo>
                    <a:pt x="247" y="20"/>
                    <a:pt x="246" y="22"/>
                    <a:pt x="245" y="21"/>
                  </a:cubicBezTo>
                  <a:cubicBezTo>
                    <a:pt x="243" y="20"/>
                    <a:pt x="242" y="21"/>
                    <a:pt x="243" y="18"/>
                  </a:cubicBezTo>
                  <a:cubicBezTo>
                    <a:pt x="243" y="18"/>
                    <a:pt x="243" y="18"/>
                    <a:pt x="244" y="18"/>
                  </a:cubicBezTo>
                  <a:cubicBezTo>
                    <a:pt x="244" y="17"/>
                    <a:pt x="244" y="17"/>
                    <a:pt x="244" y="16"/>
                  </a:cubicBezTo>
                  <a:cubicBezTo>
                    <a:pt x="245" y="16"/>
                    <a:pt x="245" y="16"/>
                    <a:pt x="246" y="16"/>
                  </a:cubicBezTo>
                  <a:cubicBezTo>
                    <a:pt x="245" y="16"/>
                    <a:pt x="244" y="13"/>
                    <a:pt x="244" y="13"/>
                  </a:cubicBezTo>
                  <a:cubicBezTo>
                    <a:pt x="243" y="11"/>
                    <a:pt x="241" y="11"/>
                    <a:pt x="241" y="10"/>
                  </a:cubicBezTo>
                  <a:cubicBezTo>
                    <a:pt x="239" y="9"/>
                    <a:pt x="240" y="9"/>
                    <a:pt x="239" y="7"/>
                  </a:cubicBezTo>
                  <a:cubicBezTo>
                    <a:pt x="239" y="5"/>
                    <a:pt x="237" y="4"/>
                    <a:pt x="237" y="3"/>
                  </a:cubicBezTo>
                  <a:cubicBezTo>
                    <a:pt x="236" y="1"/>
                    <a:pt x="234" y="1"/>
                    <a:pt x="232" y="1"/>
                  </a:cubicBezTo>
                  <a:cubicBezTo>
                    <a:pt x="231" y="1"/>
                    <a:pt x="232" y="0"/>
                    <a:pt x="230" y="0"/>
                  </a:cubicBezTo>
                  <a:cubicBezTo>
                    <a:pt x="229" y="0"/>
                    <a:pt x="228" y="0"/>
                    <a:pt x="228" y="2"/>
                  </a:cubicBezTo>
                  <a:cubicBezTo>
                    <a:pt x="228" y="2"/>
                    <a:pt x="225" y="3"/>
                    <a:pt x="225" y="3"/>
                  </a:cubicBezTo>
                  <a:cubicBezTo>
                    <a:pt x="226" y="3"/>
                    <a:pt x="228" y="3"/>
                    <a:pt x="228" y="4"/>
                  </a:cubicBezTo>
                  <a:cubicBezTo>
                    <a:pt x="228" y="4"/>
                    <a:pt x="226" y="5"/>
                    <a:pt x="226" y="5"/>
                  </a:cubicBezTo>
                  <a:cubicBezTo>
                    <a:pt x="225" y="6"/>
                    <a:pt x="224" y="4"/>
                    <a:pt x="223" y="6"/>
                  </a:cubicBezTo>
                  <a:cubicBezTo>
                    <a:pt x="222" y="6"/>
                    <a:pt x="221" y="9"/>
                    <a:pt x="221" y="10"/>
                  </a:cubicBezTo>
                  <a:cubicBezTo>
                    <a:pt x="222" y="10"/>
                    <a:pt x="224" y="10"/>
                    <a:pt x="225" y="11"/>
                  </a:cubicBezTo>
                  <a:cubicBezTo>
                    <a:pt x="224" y="10"/>
                    <a:pt x="222" y="14"/>
                    <a:pt x="222" y="15"/>
                  </a:cubicBezTo>
                  <a:cubicBezTo>
                    <a:pt x="222" y="16"/>
                    <a:pt x="224" y="18"/>
                    <a:pt x="225" y="19"/>
                  </a:cubicBezTo>
                  <a:cubicBezTo>
                    <a:pt x="226" y="19"/>
                    <a:pt x="228" y="21"/>
                    <a:pt x="229" y="21"/>
                  </a:cubicBezTo>
                  <a:cubicBezTo>
                    <a:pt x="231" y="20"/>
                    <a:pt x="231" y="20"/>
                    <a:pt x="232" y="21"/>
                  </a:cubicBezTo>
                  <a:cubicBezTo>
                    <a:pt x="233" y="21"/>
                    <a:pt x="235" y="23"/>
                    <a:pt x="235" y="23"/>
                  </a:cubicBezTo>
                  <a:cubicBezTo>
                    <a:pt x="234" y="24"/>
                    <a:pt x="233" y="22"/>
                    <a:pt x="233" y="24"/>
                  </a:cubicBezTo>
                  <a:cubicBezTo>
                    <a:pt x="233" y="26"/>
                    <a:pt x="232" y="26"/>
                    <a:pt x="232" y="27"/>
                  </a:cubicBezTo>
                  <a:cubicBezTo>
                    <a:pt x="231" y="29"/>
                    <a:pt x="233" y="29"/>
                    <a:pt x="234" y="28"/>
                  </a:cubicBezTo>
                  <a:cubicBezTo>
                    <a:pt x="234" y="28"/>
                    <a:pt x="236" y="25"/>
                    <a:pt x="236" y="26"/>
                  </a:cubicBezTo>
                  <a:cubicBezTo>
                    <a:pt x="237" y="27"/>
                    <a:pt x="236" y="29"/>
                    <a:pt x="236" y="30"/>
                  </a:cubicBezTo>
                  <a:cubicBezTo>
                    <a:pt x="235" y="31"/>
                    <a:pt x="234" y="31"/>
                    <a:pt x="233" y="31"/>
                  </a:cubicBezTo>
                  <a:cubicBezTo>
                    <a:pt x="233" y="32"/>
                    <a:pt x="233" y="33"/>
                    <a:pt x="232" y="34"/>
                  </a:cubicBezTo>
                  <a:cubicBezTo>
                    <a:pt x="231" y="34"/>
                    <a:pt x="229" y="34"/>
                    <a:pt x="228" y="35"/>
                  </a:cubicBezTo>
                  <a:cubicBezTo>
                    <a:pt x="227" y="35"/>
                    <a:pt x="226" y="37"/>
                    <a:pt x="226" y="37"/>
                  </a:cubicBezTo>
                  <a:cubicBezTo>
                    <a:pt x="227" y="38"/>
                    <a:pt x="228" y="39"/>
                    <a:pt x="228" y="41"/>
                  </a:cubicBezTo>
                  <a:cubicBezTo>
                    <a:pt x="228" y="42"/>
                    <a:pt x="227" y="41"/>
                    <a:pt x="226" y="40"/>
                  </a:cubicBezTo>
                  <a:cubicBezTo>
                    <a:pt x="226" y="40"/>
                    <a:pt x="225" y="40"/>
                    <a:pt x="225" y="41"/>
                  </a:cubicBezTo>
                  <a:cubicBezTo>
                    <a:pt x="224" y="41"/>
                    <a:pt x="222" y="40"/>
                    <a:pt x="222" y="39"/>
                  </a:cubicBezTo>
                  <a:cubicBezTo>
                    <a:pt x="222" y="38"/>
                    <a:pt x="224" y="35"/>
                    <a:pt x="224" y="34"/>
                  </a:cubicBezTo>
                  <a:cubicBezTo>
                    <a:pt x="225" y="32"/>
                    <a:pt x="222" y="34"/>
                    <a:pt x="222" y="34"/>
                  </a:cubicBezTo>
                  <a:cubicBezTo>
                    <a:pt x="221" y="34"/>
                    <a:pt x="218" y="32"/>
                    <a:pt x="217" y="31"/>
                  </a:cubicBezTo>
                  <a:cubicBezTo>
                    <a:pt x="215" y="30"/>
                    <a:pt x="216" y="32"/>
                    <a:pt x="214" y="32"/>
                  </a:cubicBezTo>
                  <a:cubicBezTo>
                    <a:pt x="213" y="32"/>
                    <a:pt x="210" y="31"/>
                    <a:pt x="212" y="33"/>
                  </a:cubicBezTo>
                  <a:cubicBezTo>
                    <a:pt x="213" y="34"/>
                    <a:pt x="213" y="35"/>
                    <a:pt x="215" y="35"/>
                  </a:cubicBezTo>
                  <a:cubicBezTo>
                    <a:pt x="216" y="35"/>
                    <a:pt x="218" y="35"/>
                    <a:pt x="218" y="37"/>
                  </a:cubicBezTo>
                  <a:cubicBezTo>
                    <a:pt x="220" y="41"/>
                    <a:pt x="214" y="36"/>
                    <a:pt x="213" y="35"/>
                  </a:cubicBezTo>
                  <a:cubicBezTo>
                    <a:pt x="211" y="35"/>
                    <a:pt x="211" y="37"/>
                    <a:pt x="209" y="37"/>
                  </a:cubicBezTo>
                  <a:cubicBezTo>
                    <a:pt x="207" y="37"/>
                    <a:pt x="206" y="36"/>
                    <a:pt x="204" y="36"/>
                  </a:cubicBezTo>
                  <a:cubicBezTo>
                    <a:pt x="200" y="37"/>
                    <a:pt x="197" y="37"/>
                    <a:pt x="193" y="37"/>
                  </a:cubicBezTo>
                  <a:cubicBezTo>
                    <a:pt x="190" y="36"/>
                    <a:pt x="186" y="34"/>
                    <a:pt x="182" y="33"/>
                  </a:cubicBezTo>
                  <a:cubicBezTo>
                    <a:pt x="181" y="33"/>
                    <a:pt x="179" y="33"/>
                    <a:pt x="178" y="32"/>
                  </a:cubicBezTo>
                  <a:cubicBezTo>
                    <a:pt x="177" y="30"/>
                    <a:pt x="177" y="28"/>
                    <a:pt x="176" y="28"/>
                  </a:cubicBezTo>
                  <a:cubicBezTo>
                    <a:pt x="174" y="27"/>
                    <a:pt x="172" y="28"/>
                    <a:pt x="171" y="28"/>
                  </a:cubicBezTo>
                  <a:cubicBezTo>
                    <a:pt x="168" y="29"/>
                    <a:pt x="166" y="29"/>
                    <a:pt x="164" y="29"/>
                  </a:cubicBezTo>
                  <a:cubicBezTo>
                    <a:pt x="163" y="30"/>
                    <a:pt x="161" y="31"/>
                    <a:pt x="161" y="32"/>
                  </a:cubicBezTo>
                  <a:cubicBezTo>
                    <a:pt x="161" y="32"/>
                    <a:pt x="165" y="34"/>
                    <a:pt x="166" y="34"/>
                  </a:cubicBezTo>
                  <a:cubicBezTo>
                    <a:pt x="166" y="34"/>
                    <a:pt x="165" y="31"/>
                    <a:pt x="167" y="32"/>
                  </a:cubicBezTo>
                  <a:cubicBezTo>
                    <a:pt x="168" y="32"/>
                    <a:pt x="168" y="33"/>
                    <a:pt x="169" y="32"/>
                  </a:cubicBezTo>
                  <a:cubicBezTo>
                    <a:pt x="170" y="32"/>
                    <a:pt x="176" y="28"/>
                    <a:pt x="176" y="30"/>
                  </a:cubicBezTo>
                  <a:cubicBezTo>
                    <a:pt x="176" y="31"/>
                    <a:pt x="173" y="32"/>
                    <a:pt x="172" y="33"/>
                  </a:cubicBezTo>
                  <a:cubicBezTo>
                    <a:pt x="171" y="34"/>
                    <a:pt x="169" y="34"/>
                    <a:pt x="167" y="34"/>
                  </a:cubicBezTo>
                  <a:cubicBezTo>
                    <a:pt x="166" y="35"/>
                    <a:pt x="163" y="37"/>
                    <a:pt x="165" y="38"/>
                  </a:cubicBezTo>
                  <a:cubicBezTo>
                    <a:pt x="167" y="38"/>
                    <a:pt x="167" y="39"/>
                    <a:pt x="166" y="41"/>
                  </a:cubicBezTo>
                  <a:cubicBezTo>
                    <a:pt x="166" y="42"/>
                    <a:pt x="168" y="42"/>
                    <a:pt x="168" y="43"/>
                  </a:cubicBezTo>
                  <a:cubicBezTo>
                    <a:pt x="169" y="44"/>
                    <a:pt x="169" y="46"/>
                    <a:pt x="167" y="44"/>
                  </a:cubicBezTo>
                  <a:cubicBezTo>
                    <a:pt x="165" y="42"/>
                    <a:pt x="167" y="46"/>
                    <a:pt x="166" y="45"/>
                  </a:cubicBezTo>
                  <a:cubicBezTo>
                    <a:pt x="165" y="45"/>
                    <a:pt x="163" y="42"/>
                    <a:pt x="162" y="43"/>
                  </a:cubicBezTo>
                  <a:cubicBezTo>
                    <a:pt x="164" y="42"/>
                    <a:pt x="167" y="43"/>
                    <a:pt x="164" y="41"/>
                  </a:cubicBezTo>
                  <a:cubicBezTo>
                    <a:pt x="165" y="41"/>
                    <a:pt x="166" y="40"/>
                    <a:pt x="164" y="39"/>
                  </a:cubicBezTo>
                  <a:cubicBezTo>
                    <a:pt x="166" y="40"/>
                    <a:pt x="161" y="40"/>
                    <a:pt x="162" y="40"/>
                  </a:cubicBezTo>
                  <a:cubicBezTo>
                    <a:pt x="162" y="39"/>
                    <a:pt x="162" y="39"/>
                    <a:pt x="163" y="39"/>
                  </a:cubicBezTo>
                  <a:cubicBezTo>
                    <a:pt x="163" y="38"/>
                    <a:pt x="160" y="40"/>
                    <a:pt x="160" y="40"/>
                  </a:cubicBezTo>
                  <a:cubicBezTo>
                    <a:pt x="159" y="40"/>
                    <a:pt x="160" y="38"/>
                    <a:pt x="159" y="37"/>
                  </a:cubicBezTo>
                  <a:cubicBezTo>
                    <a:pt x="159" y="37"/>
                    <a:pt x="157" y="37"/>
                    <a:pt x="157" y="37"/>
                  </a:cubicBezTo>
                  <a:cubicBezTo>
                    <a:pt x="155" y="37"/>
                    <a:pt x="155" y="34"/>
                    <a:pt x="153" y="35"/>
                  </a:cubicBezTo>
                  <a:cubicBezTo>
                    <a:pt x="151" y="37"/>
                    <a:pt x="150" y="37"/>
                    <a:pt x="147" y="37"/>
                  </a:cubicBezTo>
                  <a:cubicBezTo>
                    <a:pt x="143" y="37"/>
                    <a:pt x="140" y="37"/>
                    <a:pt x="136" y="37"/>
                  </a:cubicBezTo>
                  <a:cubicBezTo>
                    <a:pt x="135" y="37"/>
                    <a:pt x="128" y="37"/>
                    <a:pt x="128" y="36"/>
                  </a:cubicBezTo>
                  <a:cubicBezTo>
                    <a:pt x="127" y="36"/>
                    <a:pt x="130" y="34"/>
                    <a:pt x="131" y="33"/>
                  </a:cubicBezTo>
                  <a:cubicBezTo>
                    <a:pt x="132" y="32"/>
                    <a:pt x="133" y="33"/>
                    <a:pt x="135" y="33"/>
                  </a:cubicBezTo>
                  <a:cubicBezTo>
                    <a:pt x="136" y="32"/>
                    <a:pt x="133" y="30"/>
                    <a:pt x="133" y="30"/>
                  </a:cubicBezTo>
                  <a:cubicBezTo>
                    <a:pt x="131" y="28"/>
                    <a:pt x="130" y="28"/>
                    <a:pt x="128" y="27"/>
                  </a:cubicBezTo>
                  <a:cubicBezTo>
                    <a:pt x="127" y="27"/>
                    <a:pt x="126" y="26"/>
                    <a:pt x="125" y="27"/>
                  </a:cubicBezTo>
                  <a:cubicBezTo>
                    <a:pt x="124" y="28"/>
                    <a:pt x="123" y="29"/>
                    <a:pt x="122" y="28"/>
                  </a:cubicBezTo>
                  <a:cubicBezTo>
                    <a:pt x="119" y="26"/>
                    <a:pt x="116" y="26"/>
                    <a:pt x="113" y="25"/>
                  </a:cubicBezTo>
                  <a:cubicBezTo>
                    <a:pt x="109" y="24"/>
                    <a:pt x="106" y="24"/>
                    <a:pt x="102" y="22"/>
                  </a:cubicBezTo>
                  <a:cubicBezTo>
                    <a:pt x="99" y="20"/>
                    <a:pt x="97" y="19"/>
                    <a:pt x="93" y="19"/>
                  </a:cubicBezTo>
                  <a:cubicBezTo>
                    <a:pt x="92" y="19"/>
                    <a:pt x="91" y="19"/>
                    <a:pt x="90" y="20"/>
                  </a:cubicBezTo>
                  <a:cubicBezTo>
                    <a:pt x="89" y="21"/>
                    <a:pt x="88" y="23"/>
                    <a:pt x="87" y="23"/>
                  </a:cubicBezTo>
                  <a:cubicBezTo>
                    <a:pt x="86" y="23"/>
                    <a:pt x="83" y="24"/>
                    <a:pt x="83" y="23"/>
                  </a:cubicBezTo>
                  <a:cubicBezTo>
                    <a:pt x="83" y="22"/>
                    <a:pt x="85" y="21"/>
                    <a:pt x="85" y="20"/>
                  </a:cubicBezTo>
                  <a:cubicBezTo>
                    <a:pt x="85" y="20"/>
                    <a:pt x="82" y="21"/>
                    <a:pt x="82" y="20"/>
                  </a:cubicBezTo>
                  <a:cubicBezTo>
                    <a:pt x="83" y="19"/>
                    <a:pt x="83" y="18"/>
                    <a:pt x="82" y="17"/>
                  </a:cubicBezTo>
                  <a:cubicBezTo>
                    <a:pt x="82" y="15"/>
                    <a:pt x="78" y="17"/>
                    <a:pt x="78" y="18"/>
                  </a:cubicBezTo>
                  <a:cubicBezTo>
                    <a:pt x="78" y="18"/>
                    <a:pt x="80" y="17"/>
                    <a:pt x="80" y="18"/>
                  </a:cubicBezTo>
                  <a:cubicBezTo>
                    <a:pt x="81" y="18"/>
                    <a:pt x="77" y="20"/>
                    <a:pt x="80" y="20"/>
                  </a:cubicBezTo>
                  <a:cubicBezTo>
                    <a:pt x="79" y="20"/>
                    <a:pt x="78" y="20"/>
                    <a:pt x="78" y="22"/>
                  </a:cubicBezTo>
                  <a:cubicBezTo>
                    <a:pt x="78" y="23"/>
                    <a:pt x="77" y="24"/>
                    <a:pt x="76" y="23"/>
                  </a:cubicBezTo>
                  <a:cubicBezTo>
                    <a:pt x="73" y="22"/>
                    <a:pt x="72" y="21"/>
                    <a:pt x="71" y="18"/>
                  </a:cubicBezTo>
                  <a:cubicBezTo>
                    <a:pt x="70" y="16"/>
                    <a:pt x="68" y="15"/>
                    <a:pt x="66" y="13"/>
                  </a:cubicBezTo>
                  <a:cubicBezTo>
                    <a:pt x="65" y="13"/>
                    <a:pt x="64" y="11"/>
                    <a:pt x="63" y="12"/>
                  </a:cubicBezTo>
                  <a:cubicBezTo>
                    <a:pt x="63" y="14"/>
                    <a:pt x="66" y="15"/>
                    <a:pt x="67" y="16"/>
                  </a:cubicBezTo>
                  <a:cubicBezTo>
                    <a:pt x="67" y="15"/>
                    <a:pt x="63" y="16"/>
                    <a:pt x="63" y="17"/>
                  </a:cubicBezTo>
                  <a:cubicBezTo>
                    <a:pt x="62" y="18"/>
                    <a:pt x="63" y="18"/>
                    <a:pt x="62" y="19"/>
                  </a:cubicBezTo>
                  <a:cubicBezTo>
                    <a:pt x="61" y="19"/>
                    <a:pt x="60" y="21"/>
                    <a:pt x="59" y="20"/>
                  </a:cubicBezTo>
                  <a:cubicBezTo>
                    <a:pt x="59" y="20"/>
                    <a:pt x="59" y="19"/>
                    <a:pt x="59" y="19"/>
                  </a:cubicBezTo>
                  <a:cubicBezTo>
                    <a:pt x="59" y="18"/>
                    <a:pt x="54" y="20"/>
                    <a:pt x="54" y="21"/>
                  </a:cubicBezTo>
                  <a:cubicBezTo>
                    <a:pt x="53" y="22"/>
                    <a:pt x="52" y="23"/>
                    <a:pt x="50" y="24"/>
                  </a:cubicBezTo>
                  <a:cubicBezTo>
                    <a:pt x="49" y="25"/>
                    <a:pt x="50" y="22"/>
                    <a:pt x="49" y="22"/>
                  </a:cubicBezTo>
                  <a:cubicBezTo>
                    <a:pt x="48" y="22"/>
                    <a:pt x="47" y="23"/>
                    <a:pt x="46" y="23"/>
                  </a:cubicBezTo>
                  <a:cubicBezTo>
                    <a:pt x="45" y="23"/>
                    <a:pt x="45" y="25"/>
                    <a:pt x="44" y="25"/>
                  </a:cubicBezTo>
                  <a:cubicBezTo>
                    <a:pt x="43" y="25"/>
                    <a:pt x="40" y="27"/>
                    <a:pt x="41" y="27"/>
                  </a:cubicBezTo>
                  <a:cubicBezTo>
                    <a:pt x="41" y="28"/>
                    <a:pt x="43" y="28"/>
                    <a:pt x="40" y="29"/>
                  </a:cubicBezTo>
                  <a:cubicBezTo>
                    <a:pt x="40" y="29"/>
                    <a:pt x="37" y="29"/>
                    <a:pt x="37" y="28"/>
                  </a:cubicBezTo>
                  <a:cubicBezTo>
                    <a:pt x="37" y="27"/>
                    <a:pt x="40" y="26"/>
                    <a:pt x="40" y="26"/>
                  </a:cubicBezTo>
                  <a:cubicBezTo>
                    <a:pt x="41" y="24"/>
                    <a:pt x="43" y="23"/>
                    <a:pt x="44" y="22"/>
                  </a:cubicBezTo>
                  <a:cubicBezTo>
                    <a:pt x="46" y="21"/>
                    <a:pt x="47" y="21"/>
                    <a:pt x="49" y="22"/>
                  </a:cubicBezTo>
                  <a:cubicBezTo>
                    <a:pt x="48" y="22"/>
                    <a:pt x="56" y="18"/>
                    <a:pt x="56" y="18"/>
                  </a:cubicBezTo>
                  <a:cubicBezTo>
                    <a:pt x="58" y="17"/>
                    <a:pt x="57" y="16"/>
                    <a:pt x="56" y="16"/>
                  </a:cubicBezTo>
                  <a:cubicBezTo>
                    <a:pt x="54" y="16"/>
                    <a:pt x="52" y="16"/>
                    <a:pt x="50" y="17"/>
                  </a:cubicBezTo>
                  <a:cubicBezTo>
                    <a:pt x="49" y="17"/>
                    <a:pt x="49" y="19"/>
                    <a:pt x="47" y="19"/>
                  </a:cubicBezTo>
                  <a:cubicBezTo>
                    <a:pt x="46" y="19"/>
                    <a:pt x="44" y="20"/>
                    <a:pt x="43" y="20"/>
                  </a:cubicBezTo>
                  <a:cubicBezTo>
                    <a:pt x="41" y="20"/>
                    <a:pt x="36" y="25"/>
                    <a:pt x="35" y="24"/>
                  </a:cubicBezTo>
                  <a:cubicBezTo>
                    <a:pt x="34" y="24"/>
                    <a:pt x="36" y="23"/>
                    <a:pt x="36" y="22"/>
                  </a:cubicBezTo>
                  <a:cubicBezTo>
                    <a:pt x="36" y="22"/>
                    <a:pt x="33" y="21"/>
                    <a:pt x="33" y="21"/>
                  </a:cubicBezTo>
                  <a:cubicBezTo>
                    <a:pt x="33" y="21"/>
                    <a:pt x="30" y="23"/>
                    <a:pt x="29" y="23"/>
                  </a:cubicBezTo>
                  <a:cubicBezTo>
                    <a:pt x="28" y="23"/>
                    <a:pt x="26" y="24"/>
                    <a:pt x="25" y="25"/>
                  </a:cubicBezTo>
                  <a:cubicBezTo>
                    <a:pt x="24" y="25"/>
                    <a:pt x="26" y="26"/>
                    <a:pt x="26" y="26"/>
                  </a:cubicBezTo>
                  <a:cubicBezTo>
                    <a:pt x="27" y="26"/>
                    <a:pt x="26" y="27"/>
                    <a:pt x="26" y="27"/>
                  </a:cubicBezTo>
                  <a:cubicBezTo>
                    <a:pt x="26" y="28"/>
                    <a:pt x="30" y="27"/>
                    <a:pt x="30" y="27"/>
                  </a:cubicBezTo>
                  <a:cubicBezTo>
                    <a:pt x="31" y="26"/>
                    <a:pt x="33" y="25"/>
                    <a:pt x="34" y="24"/>
                  </a:cubicBezTo>
                  <a:cubicBezTo>
                    <a:pt x="29" y="26"/>
                    <a:pt x="34" y="27"/>
                    <a:pt x="33" y="29"/>
                  </a:cubicBezTo>
                  <a:cubicBezTo>
                    <a:pt x="33" y="29"/>
                    <a:pt x="32" y="28"/>
                    <a:pt x="32" y="28"/>
                  </a:cubicBezTo>
                  <a:cubicBezTo>
                    <a:pt x="30" y="27"/>
                    <a:pt x="29" y="28"/>
                    <a:pt x="28" y="29"/>
                  </a:cubicBezTo>
                  <a:cubicBezTo>
                    <a:pt x="27" y="29"/>
                    <a:pt x="23" y="28"/>
                    <a:pt x="21" y="28"/>
                  </a:cubicBezTo>
                  <a:cubicBezTo>
                    <a:pt x="19" y="28"/>
                    <a:pt x="16" y="26"/>
                    <a:pt x="14" y="25"/>
                  </a:cubicBezTo>
                  <a:cubicBezTo>
                    <a:pt x="13" y="25"/>
                    <a:pt x="12" y="24"/>
                    <a:pt x="11" y="24"/>
                  </a:cubicBezTo>
                  <a:cubicBezTo>
                    <a:pt x="10" y="23"/>
                    <a:pt x="9" y="21"/>
                    <a:pt x="10" y="21"/>
                  </a:cubicBezTo>
                  <a:cubicBezTo>
                    <a:pt x="9" y="21"/>
                    <a:pt x="7" y="21"/>
                    <a:pt x="6" y="22"/>
                  </a:cubicBezTo>
                  <a:cubicBezTo>
                    <a:pt x="4" y="22"/>
                    <a:pt x="2" y="22"/>
                    <a:pt x="0" y="21"/>
                  </a:cubicBezTo>
                  <a:cubicBezTo>
                    <a:pt x="0" y="41"/>
                    <a:pt x="0" y="61"/>
                    <a:pt x="0" y="80"/>
                  </a:cubicBezTo>
                  <a:cubicBezTo>
                    <a:pt x="0" y="85"/>
                    <a:pt x="0" y="89"/>
                    <a:pt x="0" y="94"/>
                  </a:cubicBezTo>
                  <a:cubicBezTo>
                    <a:pt x="0" y="95"/>
                    <a:pt x="0" y="96"/>
                    <a:pt x="0" y="97"/>
                  </a:cubicBezTo>
                  <a:cubicBezTo>
                    <a:pt x="0" y="99"/>
                    <a:pt x="2" y="97"/>
                    <a:pt x="3" y="97"/>
                  </a:cubicBezTo>
                  <a:cubicBezTo>
                    <a:pt x="5" y="98"/>
                    <a:pt x="5" y="97"/>
                    <a:pt x="7" y="97"/>
                  </a:cubicBezTo>
                  <a:cubicBezTo>
                    <a:pt x="9" y="97"/>
                    <a:pt x="9" y="98"/>
                    <a:pt x="10" y="99"/>
                  </a:cubicBezTo>
                  <a:cubicBezTo>
                    <a:pt x="11" y="101"/>
                    <a:pt x="16" y="107"/>
                    <a:pt x="18" y="107"/>
                  </a:cubicBezTo>
                  <a:cubicBezTo>
                    <a:pt x="19" y="107"/>
                    <a:pt x="21" y="106"/>
                    <a:pt x="22" y="105"/>
                  </a:cubicBezTo>
                  <a:cubicBezTo>
                    <a:pt x="23" y="104"/>
                    <a:pt x="22" y="103"/>
                    <a:pt x="23" y="102"/>
                  </a:cubicBezTo>
                  <a:cubicBezTo>
                    <a:pt x="24" y="102"/>
                    <a:pt x="28" y="101"/>
                    <a:pt x="28" y="102"/>
                  </a:cubicBezTo>
                  <a:cubicBezTo>
                    <a:pt x="30" y="104"/>
                    <a:pt x="32" y="105"/>
                    <a:pt x="33" y="107"/>
                  </a:cubicBezTo>
                  <a:cubicBezTo>
                    <a:pt x="35" y="109"/>
                    <a:pt x="37" y="110"/>
                    <a:pt x="38" y="112"/>
                  </a:cubicBezTo>
                  <a:cubicBezTo>
                    <a:pt x="39" y="113"/>
                    <a:pt x="39" y="114"/>
                    <a:pt x="40" y="116"/>
                  </a:cubicBezTo>
                  <a:cubicBezTo>
                    <a:pt x="42" y="118"/>
                    <a:pt x="43" y="122"/>
                    <a:pt x="46" y="124"/>
                  </a:cubicBezTo>
                  <a:cubicBezTo>
                    <a:pt x="48" y="126"/>
                    <a:pt x="52" y="127"/>
                    <a:pt x="54" y="128"/>
                  </a:cubicBezTo>
                  <a:cubicBezTo>
                    <a:pt x="56" y="129"/>
                    <a:pt x="53" y="130"/>
                    <a:pt x="54" y="132"/>
                  </a:cubicBezTo>
                  <a:cubicBezTo>
                    <a:pt x="55" y="132"/>
                    <a:pt x="56" y="132"/>
                    <a:pt x="56" y="133"/>
                  </a:cubicBezTo>
                  <a:cubicBezTo>
                    <a:pt x="56" y="133"/>
                    <a:pt x="55" y="136"/>
                    <a:pt x="56" y="135"/>
                  </a:cubicBezTo>
                  <a:cubicBezTo>
                    <a:pt x="55" y="136"/>
                    <a:pt x="53" y="136"/>
                    <a:pt x="53" y="138"/>
                  </a:cubicBezTo>
                  <a:cubicBezTo>
                    <a:pt x="52" y="139"/>
                    <a:pt x="55" y="141"/>
                    <a:pt x="56" y="141"/>
                  </a:cubicBezTo>
                  <a:cubicBezTo>
                    <a:pt x="56" y="141"/>
                    <a:pt x="54" y="143"/>
                    <a:pt x="54" y="143"/>
                  </a:cubicBezTo>
                  <a:cubicBezTo>
                    <a:pt x="54" y="143"/>
                    <a:pt x="53" y="142"/>
                    <a:pt x="53" y="141"/>
                  </a:cubicBezTo>
                  <a:cubicBezTo>
                    <a:pt x="52" y="141"/>
                    <a:pt x="53" y="143"/>
                    <a:pt x="53" y="143"/>
                  </a:cubicBezTo>
                  <a:cubicBezTo>
                    <a:pt x="54" y="144"/>
                    <a:pt x="53" y="145"/>
                    <a:pt x="54" y="146"/>
                  </a:cubicBezTo>
                  <a:cubicBezTo>
                    <a:pt x="55" y="148"/>
                    <a:pt x="55" y="148"/>
                    <a:pt x="57" y="147"/>
                  </a:cubicBezTo>
                  <a:cubicBezTo>
                    <a:pt x="57" y="147"/>
                    <a:pt x="58" y="147"/>
                    <a:pt x="58" y="147"/>
                  </a:cubicBezTo>
                  <a:cubicBezTo>
                    <a:pt x="59" y="147"/>
                    <a:pt x="59" y="145"/>
                    <a:pt x="59" y="145"/>
                  </a:cubicBezTo>
                  <a:cubicBezTo>
                    <a:pt x="59" y="145"/>
                    <a:pt x="60" y="147"/>
                    <a:pt x="61" y="147"/>
                  </a:cubicBezTo>
                  <a:cubicBezTo>
                    <a:pt x="61" y="147"/>
                    <a:pt x="60" y="149"/>
                    <a:pt x="60" y="150"/>
                  </a:cubicBezTo>
                  <a:cubicBezTo>
                    <a:pt x="59" y="151"/>
                    <a:pt x="59" y="152"/>
                    <a:pt x="61" y="151"/>
                  </a:cubicBezTo>
                  <a:cubicBezTo>
                    <a:pt x="61" y="150"/>
                    <a:pt x="62" y="150"/>
                    <a:pt x="62" y="150"/>
                  </a:cubicBezTo>
                  <a:cubicBezTo>
                    <a:pt x="63" y="150"/>
                    <a:pt x="63" y="149"/>
                    <a:pt x="63" y="149"/>
                  </a:cubicBezTo>
                  <a:cubicBezTo>
                    <a:pt x="65" y="148"/>
                    <a:pt x="64" y="151"/>
                    <a:pt x="64" y="152"/>
                  </a:cubicBezTo>
                  <a:cubicBezTo>
                    <a:pt x="64" y="153"/>
                    <a:pt x="65" y="154"/>
                    <a:pt x="66" y="154"/>
                  </a:cubicBezTo>
                  <a:cubicBezTo>
                    <a:pt x="67" y="154"/>
                    <a:pt x="68" y="152"/>
                    <a:pt x="69" y="152"/>
                  </a:cubicBezTo>
                  <a:cubicBezTo>
                    <a:pt x="69" y="152"/>
                    <a:pt x="68" y="153"/>
                    <a:pt x="68" y="153"/>
                  </a:cubicBezTo>
                  <a:cubicBezTo>
                    <a:pt x="68" y="153"/>
                    <a:pt x="70" y="154"/>
                    <a:pt x="70" y="154"/>
                  </a:cubicBezTo>
                  <a:cubicBezTo>
                    <a:pt x="70" y="154"/>
                    <a:pt x="63" y="156"/>
                    <a:pt x="66" y="158"/>
                  </a:cubicBezTo>
                  <a:cubicBezTo>
                    <a:pt x="66" y="158"/>
                    <a:pt x="72" y="157"/>
                    <a:pt x="71" y="158"/>
                  </a:cubicBezTo>
                  <a:cubicBezTo>
                    <a:pt x="71" y="158"/>
                    <a:pt x="66" y="158"/>
                    <a:pt x="67" y="160"/>
                  </a:cubicBezTo>
                  <a:cubicBezTo>
                    <a:pt x="67" y="160"/>
                    <a:pt x="69" y="160"/>
                    <a:pt x="69" y="160"/>
                  </a:cubicBezTo>
                  <a:cubicBezTo>
                    <a:pt x="68" y="161"/>
                    <a:pt x="66" y="161"/>
                    <a:pt x="67" y="162"/>
                  </a:cubicBezTo>
                  <a:cubicBezTo>
                    <a:pt x="69" y="163"/>
                    <a:pt x="71" y="163"/>
                    <a:pt x="72" y="163"/>
                  </a:cubicBezTo>
                  <a:cubicBezTo>
                    <a:pt x="74" y="163"/>
                    <a:pt x="73" y="164"/>
                    <a:pt x="74" y="164"/>
                  </a:cubicBezTo>
                  <a:cubicBezTo>
                    <a:pt x="76" y="165"/>
                    <a:pt x="76" y="162"/>
                    <a:pt x="77" y="162"/>
                  </a:cubicBezTo>
                  <a:cubicBezTo>
                    <a:pt x="78" y="162"/>
                    <a:pt x="77" y="164"/>
                    <a:pt x="77" y="164"/>
                  </a:cubicBezTo>
                  <a:cubicBezTo>
                    <a:pt x="76" y="165"/>
                    <a:pt x="76" y="165"/>
                    <a:pt x="77" y="166"/>
                  </a:cubicBezTo>
                  <a:cubicBezTo>
                    <a:pt x="80" y="168"/>
                    <a:pt x="81" y="163"/>
                    <a:pt x="81" y="163"/>
                  </a:cubicBezTo>
                  <a:cubicBezTo>
                    <a:pt x="81" y="163"/>
                    <a:pt x="81" y="166"/>
                    <a:pt x="80" y="166"/>
                  </a:cubicBezTo>
                  <a:cubicBezTo>
                    <a:pt x="80" y="167"/>
                    <a:pt x="82" y="166"/>
                    <a:pt x="83" y="166"/>
                  </a:cubicBezTo>
                  <a:cubicBezTo>
                    <a:pt x="82" y="168"/>
                    <a:pt x="81" y="169"/>
                    <a:pt x="83" y="170"/>
                  </a:cubicBezTo>
                  <a:cubicBezTo>
                    <a:pt x="85" y="171"/>
                    <a:pt x="86" y="168"/>
                    <a:pt x="86" y="168"/>
                  </a:cubicBezTo>
                  <a:cubicBezTo>
                    <a:pt x="86" y="168"/>
                    <a:pt x="86" y="169"/>
                    <a:pt x="86" y="170"/>
                  </a:cubicBezTo>
                  <a:cubicBezTo>
                    <a:pt x="87" y="172"/>
                    <a:pt x="86" y="171"/>
                    <a:pt x="85" y="171"/>
                  </a:cubicBezTo>
                  <a:cubicBezTo>
                    <a:pt x="84" y="172"/>
                    <a:pt x="90" y="173"/>
                    <a:pt x="89" y="171"/>
                  </a:cubicBezTo>
                  <a:cubicBezTo>
                    <a:pt x="91" y="174"/>
                    <a:pt x="90" y="176"/>
                    <a:pt x="94" y="176"/>
                  </a:cubicBezTo>
                  <a:cubicBezTo>
                    <a:pt x="97" y="176"/>
                    <a:pt x="99" y="176"/>
                    <a:pt x="102" y="176"/>
                  </a:cubicBezTo>
                  <a:cubicBezTo>
                    <a:pt x="113" y="176"/>
                    <a:pt x="123" y="176"/>
                    <a:pt x="133" y="176"/>
                  </a:cubicBezTo>
                  <a:cubicBezTo>
                    <a:pt x="158" y="176"/>
                    <a:pt x="183" y="176"/>
                    <a:pt x="208" y="176"/>
                  </a:cubicBezTo>
                  <a:cubicBezTo>
                    <a:pt x="213" y="176"/>
                    <a:pt x="218" y="176"/>
                    <a:pt x="223" y="176"/>
                  </a:cubicBezTo>
                  <a:cubicBezTo>
                    <a:pt x="224" y="176"/>
                    <a:pt x="229" y="177"/>
                    <a:pt x="229" y="174"/>
                  </a:cubicBezTo>
                  <a:close/>
                  <a:moveTo>
                    <a:pt x="112" y="54"/>
                  </a:moveTo>
                  <a:cubicBezTo>
                    <a:pt x="110" y="54"/>
                    <a:pt x="108" y="53"/>
                    <a:pt x="106" y="54"/>
                  </a:cubicBezTo>
                  <a:cubicBezTo>
                    <a:pt x="104" y="57"/>
                    <a:pt x="108" y="56"/>
                    <a:pt x="108" y="57"/>
                  </a:cubicBezTo>
                  <a:cubicBezTo>
                    <a:pt x="108" y="56"/>
                    <a:pt x="100" y="60"/>
                    <a:pt x="100" y="60"/>
                  </a:cubicBezTo>
                  <a:cubicBezTo>
                    <a:pt x="98" y="59"/>
                    <a:pt x="107" y="53"/>
                    <a:pt x="99" y="56"/>
                  </a:cubicBezTo>
                  <a:cubicBezTo>
                    <a:pt x="98" y="56"/>
                    <a:pt x="97" y="57"/>
                    <a:pt x="97" y="57"/>
                  </a:cubicBezTo>
                  <a:cubicBezTo>
                    <a:pt x="96" y="58"/>
                    <a:pt x="97" y="59"/>
                    <a:pt x="96" y="60"/>
                  </a:cubicBezTo>
                  <a:cubicBezTo>
                    <a:pt x="95" y="60"/>
                    <a:pt x="88" y="59"/>
                    <a:pt x="88" y="59"/>
                  </a:cubicBezTo>
                  <a:cubicBezTo>
                    <a:pt x="88" y="58"/>
                    <a:pt x="91" y="59"/>
                    <a:pt x="91" y="58"/>
                  </a:cubicBezTo>
                  <a:cubicBezTo>
                    <a:pt x="92" y="57"/>
                    <a:pt x="91" y="57"/>
                    <a:pt x="92" y="56"/>
                  </a:cubicBezTo>
                  <a:cubicBezTo>
                    <a:pt x="92" y="55"/>
                    <a:pt x="94" y="54"/>
                    <a:pt x="94" y="54"/>
                  </a:cubicBezTo>
                  <a:cubicBezTo>
                    <a:pt x="94" y="53"/>
                    <a:pt x="91" y="52"/>
                    <a:pt x="94" y="52"/>
                  </a:cubicBezTo>
                  <a:cubicBezTo>
                    <a:pt x="94" y="52"/>
                    <a:pt x="98" y="53"/>
                    <a:pt x="98" y="52"/>
                  </a:cubicBezTo>
                  <a:cubicBezTo>
                    <a:pt x="98" y="51"/>
                    <a:pt x="93" y="50"/>
                    <a:pt x="92" y="50"/>
                  </a:cubicBezTo>
                  <a:cubicBezTo>
                    <a:pt x="91" y="50"/>
                    <a:pt x="89" y="51"/>
                    <a:pt x="87" y="51"/>
                  </a:cubicBezTo>
                  <a:cubicBezTo>
                    <a:pt x="86" y="51"/>
                    <a:pt x="84" y="50"/>
                    <a:pt x="82" y="51"/>
                  </a:cubicBezTo>
                  <a:cubicBezTo>
                    <a:pt x="81" y="51"/>
                    <a:pt x="79" y="53"/>
                    <a:pt x="80" y="51"/>
                  </a:cubicBezTo>
                  <a:cubicBezTo>
                    <a:pt x="81" y="49"/>
                    <a:pt x="83" y="50"/>
                    <a:pt x="84" y="49"/>
                  </a:cubicBezTo>
                  <a:cubicBezTo>
                    <a:pt x="86" y="49"/>
                    <a:pt x="89" y="48"/>
                    <a:pt x="91" y="47"/>
                  </a:cubicBezTo>
                  <a:cubicBezTo>
                    <a:pt x="95" y="46"/>
                    <a:pt x="99" y="46"/>
                    <a:pt x="102" y="44"/>
                  </a:cubicBezTo>
                  <a:cubicBezTo>
                    <a:pt x="104" y="44"/>
                    <a:pt x="107" y="43"/>
                    <a:pt x="108" y="45"/>
                  </a:cubicBezTo>
                  <a:cubicBezTo>
                    <a:pt x="109" y="46"/>
                    <a:pt x="105" y="47"/>
                    <a:pt x="104" y="48"/>
                  </a:cubicBezTo>
                  <a:cubicBezTo>
                    <a:pt x="102" y="49"/>
                    <a:pt x="110" y="49"/>
                    <a:pt x="111" y="49"/>
                  </a:cubicBezTo>
                  <a:cubicBezTo>
                    <a:pt x="111" y="49"/>
                    <a:pt x="113" y="49"/>
                    <a:pt x="113" y="49"/>
                  </a:cubicBezTo>
                  <a:cubicBezTo>
                    <a:pt x="114" y="48"/>
                    <a:pt x="116" y="46"/>
                    <a:pt x="117" y="47"/>
                  </a:cubicBezTo>
                  <a:cubicBezTo>
                    <a:pt x="118" y="48"/>
                    <a:pt x="113" y="54"/>
                    <a:pt x="112" y="54"/>
                  </a:cubicBezTo>
                  <a:cubicBezTo>
                    <a:pt x="110" y="54"/>
                    <a:pt x="114" y="54"/>
                    <a:pt x="112" y="54"/>
                  </a:cubicBezTo>
                  <a:close/>
                  <a:moveTo>
                    <a:pt x="157" y="78"/>
                  </a:moveTo>
                  <a:cubicBezTo>
                    <a:pt x="157" y="78"/>
                    <a:pt x="152" y="78"/>
                    <a:pt x="153" y="78"/>
                  </a:cubicBezTo>
                  <a:cubicBezTo>
                    <a:pt x="153" y="79"/>
                    <a:pt x="155" y="78"/>
                    <a:pt x="155" y="79"/>
                  </a:cubicBezTo>
                  <a:cubicBezTo>
                    <a:pt x="155" y="80"/>
                    <a:pt x="151" y="81"/>
                    <a:pt x="150" y="81"/>
                  </a:cubicBezTo>
                  <a:cubicBezTo>
                    <a:pt x="148" y="81"/>
                    <a:pt x="147" y="83"/>
                    <a:pt x="145" y="84"/>
                  </a:cubicBezTo>
                  <a:cubicBezTo>
                    <a:pt x="145" y="84"/>
                    <a:pt x="141" y="84"/>
                    <a:pt x="142" y="85"/>
                  </a:cubicBezTo>
                  <a:cubicBezTo>
                    <a:pt x="142" y="86"/>
                    <a:pt x="145" y="86"/>
                    <a:pt x="142" y="88"/>
                  </a:cubicBezTo>
                  <a:cubicBezTo>
                    <a:pt x="141" y="88"/>
                    <a:pt x="137" y="88"/>
                    <a:pt x="137" y="89"/>
                  </a:cubicBezTo>
                  <a:cubicBezTo>
                    <a:pt x="136" y="89"/>
                    <a:pt x="137" y="90"/>
                    <a:pt x="137" y="90"/>
                  </a:cubicBezTo>
                  <a:cubicBezTo>
                    <a:pt x="137" y="92"/>
                    <a:pt x="135" y="92"/>
                    <a:pt x="134" y="92"/>
                  </a:cubicBezTo>
                  <a:cubicBezTo>
                    <a:pt x="131" y="93"/>
                    <a:pt x="128" y="93"/>
                    <a:pt x="125" y="93"/>
                  </a:cubicBezTo>
                  <a:cubicBezTo>
                    <a:pt x="125" y="93"/>
                    <a:pt x="120" y="90"/>
                    <a:pt x="120" y="90"/>
                  </a:cubicBezTo>
                  <a:cubicBezTo>
                    <a:pt x="122" y="89"/>
                    <a:pt x="125" y="90"/>
                    <a:pt x="126" y="89"/>
                  </a:cubicBezTo>
                  <a:cubicBezTo>
                    <a:pt x="127" y="89"/>
                    <a:pt x="126" y="87"/>
                    <a:pt x="127" y="87"/>
                  </a:cubicBezTo>
                  <a:cubicBezTo>
                    <a:pt x="128" y="85"/>
                    <a:pt x="130" y="86"/>
                    <a:pt x="131" y="85"/>
                  </a:cubicBezTo>
                  <a:cubicBezTo>
                    <a:pt x="132" y="85"/>
                    <a:pt x="130" y="83"/>
                    <a:pt x="130" y="83"/>
                  </a:cubicBezTo>
                  <a:cubicBezTo>
                    <a:pt x="128" y="82"/>
                    <a:pt x="128" y="82"/>
                    <a:pt x="128" y="81"/>
                  </a:cubicBezTo>
                  <a:cubicBezTo>
                    <a:pt x="128" y="79"/>
                    <a:pt x="126" y="80"/>
                    <a:pt x="126" y="79"/>
                  </a:cubicBezTo>
                  <a:cubicBezTo>
                    <a:pt x="125" y="78"/>
                    <a:pt x="128" y="79"/>
                    <a:pt x="128" y="79"/>
                  </a:cubicBezTo>
                  <a:cubicBezTo>
                    <a:pt x="131" y="80"/>
                    <a:pt x="134" y="81"/>
                    <a:pt x="136" y="82"/>
                  </a:cubicBezTo>
                  <a:cubicBezTo>
                    <a:pt x="138" y="84"/>
                    <a:pt x="142" y="83"/>
                    <a:pt x="144" y="82"/>
                  </a:cubicBezTo>
                  <a:cubicBezTo>
                    <a:pt x="147" y="81"/>
                    <a:pt x="148" y="78"/>
                    <a:pt x="152" y="77"/>
                  </a:cubicBezTo>
                  <a:cubicBezTo>
                    <a:pt x="153" y="76"/>
                    <a:pt x="155" y="76"/>
                    <a:pt x="157" y="77"/>
                  </a:cubicBezTo>
                  <a:cubicBezTo>
                    <a:pt x="157" y="77"/>
                    <a:pt x="160" y="78"/>
                    <a:pt x="160" y="78"/>
                  </a:cubicBezTo>
                  <a:cubicBezTo>
                    <a:pt x="160" y="78"/>
                    <a:pt x="158" y="78"/>
                    <a:pt x="157" y="78"/>
                  </a:cubicBezTo>
                  <a:close/>
                  <a:moveTo>
                    <a:pt x="222" y="165"/>
                  </a:moveTo>
                  <a:cubicBezTo>
                    <a:pt x="221" y="167"/>
                    <a:pt x="219" y="163"/>
                    <a:pt x="219" y="162"/>
                  </a:cubicBezTo>
                  <a:cubicBezTo>
                    <a:pt x="219" y="160"/>
                    <a:pt x="221" y="159"/>
                    <a:pt x="221" y="157"/>
                  </a:cubicBezTo>
                  <a:cubicBezTo>
                    <a:pt x="220" y="156"/>
                    <a:pt x="219" y="159"/>
                    <a:pt x="218" y="158"/>
                  </a:cubicBezTo>
                  <a:cubicBezTo>
                    <a:pt x="218" y="157"/>
                    <a:pt x="218" y="154"/>
                    <a:pt x="216" y="154"/>
                  </a:cubicBezTo>
                  <a:cubicBezTo>
                    <a:pt x="216" y="154"/>
                    <a:pt x="216" y="156"/>
                    <a:pt x="215" y="156"/>
                  </a:cubicBezTo>
                  <a:cubicBezTo>
                    <a:pt x="214" y="155"/>
                    <a:pt x="214" y="154"/>
                    <a:pt x="213" y="153"/>
                  </a:cubicBezTo>
                  <a:cubicBezTo>
                    <a:pt x="212" y="152"/>
                    <a:pt x="211" y="151"/>
                    <a:pt x="210" y="150"/>
                  </a:cubicBezTo>
                  <a:cubicBezTo>
                    <a:pt x="209" y="149"/>
                    <a:pt x="212" y="149"/>
                    <a:pt x="212" y="148"/>
                  </a:cubicBezTo>
                  <a:cubicBezTo>
                    <a:pt x="211" y="147"/>
                    <a:pt x="209" y="148"/>
                    <a:pt x="209" y="147"/>
                  </a:cubicBezTo>
                  <a:cubicBezTo>
                    <a:pt x="209" y="146"/>
                    <a:pt x="210" y="143"/>
                    <a:pt x="210" y="142"/>
                  </a:cubicBezTo>
                  <a:cubicBezTo>
                    <a:pt x="212" y="140"/>
                    <a:pt x="217" y="147"/>
                    <a:pt x="217" y="148"/>
                  </a:cubicBezTo>
                  <a:cubicBezTo>
                    <a:pt x="218" y="150"/>
                    <a:pt x="219" y="151"/>
                    <a:pt x="219" y="153"/>
                  </a:cubicBezTo>
                  <a:cubicBezTo>
                    <a:pt x="220" y="155"/>
                    <a:pt x="220" y="154"/>
                    <a:pt x="221" y="156"/>
                  </a:cubicBezTo>
                  <a:cubicBezTo>
                    <a:pt x="221" y="157"/>
                    <a:pt x="222" y="158"/>
                    <a:pt x="222" y="159"/>
                  </a:cubicBezTo>
                  <a:cubicBezTo>
                    <a:pt x="223" y="161"/>
                    <a:pt x="222" y="163"/>
                    <a:pt x="222" y="165"/>
                  </a:cubicBezTo>
                  <a:cubicBezTo>
                    <a:pt x="221" y="166"/>
                    <a:pt x="222" y="164"/>
                    <a:pt x="222" y="165"/>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31" name="Freeform 643"/>
            <p:cNvSpPr/>
            <p:nvPr/>
          </p:nvSpPr>
          <p:spPr bwMode="auto">
            <a:xfrm>
              <a:off x="8674015" y="4733153"/>
              <a:ext cx="47783" cy="41414"/>
            </a:xfrm>
            <a:custGeom>
              <a:avLst/>
              <a:gdLst>
                <a:gd name="T0" fmla="*/ 9 w 10"/>
                <a:gd name="T1" fmla="*/ 0 h 9"/>
                <a:gd name="T2" fmla="*/ 2 w 10"/>
                <a:gd name="T3" fmla="*/ 7 h 9"/>
                <a:gd name="T4" fmla="*/ 10 w 10"/>
                <a:gd name="T5" fmla="*/ 3 h 9"/>
                <a:gd name="T6" fmla="*/ 9 w 10"/>
                <a:gd name="T7" fmla="*/ 0 h 9"/>
              </a:gdLst>
              <a:ahLst/>
              <a:cxnLst>
                <a:cxn ang="0">
                  <a:pos x="T0" y="T1"/>
                </a:cxn>
                <a:cxn ang="0">
                  <a:pos x="T2" y="T3"/>
                </a:cxn>
                <a:cxn ang="0">
                  <a:pos x="T4" y="T5"/>
                </a:cxn>
                <a:cxn ang="0">
                  <a:pos x="T6" y="T7"/>
                </a:cxn>
              </a:cxnLst>
              <a:rect l="0" t="0" r="r" b="b"/>
              <a:pathLst>
                <a:path w="10" h="9">
                  <a:moveTo>
                    <a:pt x="9" y="0"/>
                  </a:moveTo>
                  <a:cubicBezTo>
                    <a:pt x="7" y="1"/>
                    <a:pt x="0" y="4"/>
                    <a:pt x="2" y="7"/>
                  </a:cubicBezTo>
                  <a:cubicBezTo>
                    <a:pt x="4" y="9"/>
                    <a:pt x="9" y="3"/>
                    <a:pt x="10" y="3"/>
                  </a:cubicBezTo>
                  <a:cubicBezTo>
                    <a:pt x="10" y="2"/>
                    <a:pt x="9" y="1"/>
                    <a:pt x="9" y="0"/>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32" name="Freeform 644"/>
            <p:cNvSpPr/>
            <p:nvPr/>
          </p:nvSpPr>
          <p:spPr bwMode="auto">
            <a:xfrm>
              <a:off x="8712241" y="4723597"/>
              <a:ext cx="60525" cy="22299"/>
            </a:xfrm>
            <a:custGeom>
              <a:avLst/>
              <a:gdLst>
                <a:gd name="T0" fmla="*/ 12 w 13"/>
                <a:gd name="T1" fmla="*/ 0 h 5"/>
                <a:gd name="T2" fmla="*/ 7 w 13"/>
                <a:gd name="T3" fmla="*/ 0 h 5"/>
                <a:gd name="T4" fmla="*/ 1 w 13"/>
                <a:gd name="T5" fmla="*/ 2 h 5"/>
                <a:gd name="T6" fmla="*/ 5 w 13"/>
                <a:gd name="T7" fmla="*/ 3 h 5"/>
                <a:gd name="T8" fmla="*/ 12 w 13"/>
                <a:gd name="T9" fmla="*/ 0 h 5"/>
              </a:gdLst>
              <a:ahLst/>
              <a:cxnLst>
                <a:cxn ang="0">
                  <a:pos x="T0" y="T1"/>
                </a:cxn>
                <a:cxn ang="0">
                  <a:pos x="T2" y="T3"/>
                </a:cxn>
                <a:cxn ang="0">
                  <a:pos x="T4" y="T5"/>
                </a:cxn>
                <a:cxn ang="0">
                  <a:pos x="T6" y="T7"/>
                </a:cxn>
                <a:cxn ang="0">
                  <a:pos x="T8" y="T9"/>
                </a:cxn>
              </a:cxnLst>
              <a:rect l="0" t="0" r="r" b="b"/>
              <a:pathLst>
                <a:path w="13" h="5">
                  <a:moveTo>
                    <a:pt x="12" y="0"/>
                  </a:moveTo>
                  <a:cubicBezTo>
                    <a:pt x="13" y="0"/>
                    <a:pt x="7" y="0"/>
                    <a:pt x="7" y="0"/>
                  </a:cubicBezTo>
                  <a:cubicBezTo>
                    <a:pt x="6" y="0"/>
                    <a:pt x="0" y="1"/>
                    <a:pt x="1" y="2"/>
                  </a:cubicBezTo>
                  <a:cubicBezTo>
                    <a:pt x="3" y="5"/>
                    <a:pt x="2" y="5"/>
                    <a:pt x="5" y="3"/>
                  </a:cubicBezTo>
                  <a:cubicBezTo>
                    <a:pt x="8" y="2"/>
                    <a:pt x="10" y="2"/>
                    <a:pt x="12" y="0"/>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33" name="Freeform 645"/>
            <p:cNvSpPr/>
            <p:nvPr/>
          </p:nvSpPr>
          <p:spPr bwMode="auto">
            <a:xfrm>
              <a:off x="6138320" y="3207276"/>
              <a:ext cx="144943" cy="79640"/>
            </a:xfrm>
            <a:custGeom>
              <a:avLst/>
              <a:gdLst>
                <a:gd name="T0" fmla="*/ 10 w 31"/>
                <a:gd name="T1" fmla="*/ 17 h 17"/>
                <a:gd name="T2" fmla="*/ 13 w 31"/>
                <a:gd name="T3" fmla="*/ 14 h 17"/>
                <a:gd name="T4" fmla="*/ 18 w 31"/>
                <a:gd name="T5" fmla="*/ 16 h 17"/>
                <a:gd name="T6" fmla="*/ 21 w 31"/>
                <a:gd name="T7" fmla="*/ 16 h 17"/>
                <a:gd name="T8" fmla="*/ 23 w 31"/>
                <a:gd name="T9" fmla="*/ 15 h 17"/>
                <a:gd name="T10" fmla="*/ 29 w 31"/>
                <a:gd name="T11" fmla="*/ 11 h 17"/>
                <a:gd name="T12" fmla="*/ 27 w 31"/>
                <a:gd name="T13" fmla="*/ 7 h 17"/>
                <a:gd name="T14" fmla="*/ 21 w 31"/>
                <a:gd name="T15" fmla="*/ 5 h 17"/>
                <a:gd name="T16" fmla="*/ 17 w 31"/>
                <a:gd name="T17" fmla="*/ 3 h 17"/>
                <a:gd name="T18" fmla="*/ 13 w 31"/>
                <a:gd name="T19" fmla="*/ 0 h 17"/>
                <a:gd name="T20" fmla="*/ 11 w 31"/>
                <a:gd name="T21" fmla="*/ 2 h 17"/>
                <a:gd name="T22" fmla="*/ 8 w 31"/>
                <a:gd name="T23" fmla="*/ 2 h 17"/>
                <a:gd name="T24" fmla="*/ 0 w 31"/>
                <a:gd name="T25" fmla="*/ 6 h 17"/>
                <a:gd name="T26" fmla="*/ 2 w 31"/>
                <a:gd name="T27" fmla="*/ 10 h 17"/>
                <a:gd name="T28" fmla="*/ 4 w 31"/>
                <a:gd name="T29" fmla="*/ 13 h 17"/>
                <a:gd name="T30" fmla="*/ 10 w 31"/>
                <a:gd name="T3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7">
                  <a:moveTo>
                    <a:pt x="10" y="17"/>
                  </a:moveTo>
                  <a:cubicBezTo>
                    <a:pt x="12" y="17"/>
                    <a:pt x="11" y="14"/>
                    <a:pt x="13" y="14"/>
                  </a:cubicBezTo>
                  <a:cubicBezTo>
                    <a:pt x="15" y="14"/>
                    <a:pt x="16" y="16"/>
                    <a:pt x="18" y="16"/>
                  </a:cubicBezTo>
                  <a:cubicBezTo>
                    <a:pt x="19" y="16"/>
                    <a:pt x="20" y="16"/>
                    <a:pt x="21" y="16"/>
                  </a:cubicBezTo>
                  <a:cubicBezTo>
                    <a:pt x="22" y="16"/>
                    <a:pt x="23" y="15"/>
                    <a:pt x="23" y="15"/>
                  </a:cubicBezTo>
                  <a:cubicBezTo>
                    <a:pt x="26" y="14"/>
                    <a:pt x="27" y="13"/>
                    <a:pt x="29" y="11"/>
                  </a:cubicBezTo>
                  <a:cubicBezTo>
                    <a:pt x="31" y="9"/>
                    <a:pt x="29" y="8"/>
                    <a:pt x="27" y="7"/>
                  </a:cubicBezTo>
                  <a:cubicBezTo>
                    <a:pt x="25" y="6"/>
                    <a:pt x="22" y="3"/>
                    <a:pt x="21" y="5"/>
                  </a:cubicBezTo>
                  <a:cubicBezTo>
                    <a:pt x="19" y="8"/>
                    <a:pt x="18" y="4"/>
                    <a:pt x="17" y="3"/>
                  </a:cubicBezTo>
                  <a:cubicBezTo>
                    <a:pt x="16" y="2"/>
                    <a:pt x="13" y="3"/>
                    <a:pt x="13" y="0"/>
                  </a:cubicBezTo>
                  <a:cubicBezTo>
                    <a:pt x="13" y="1"/>
                    <a:pt x="12" y="3"/>
                    <a:pt x="11" y="2"/>
                  </a:cubicBezTo>
                  <a:cubicBezTo>
                    <a:pt x="9" y="0"/>
                    <a:pt x="9" y="0"/>
                    <a:pt x="8" y="2"/>
                  </a:cubicBezTo>
                  <a:cubicBezTo>
                    <a:pt x="7" y="3"/>
                    <a:pt x="0" y="5"/>
                    <a:pt x="0" y="6"/>
                  </a:cubicBezTo>
                  <a:cubicBezTo>
                    <a:pt x="0" y="6"/>
                    <a:pt x="1" y="9"/>
                    <a:pt x="2" y="10"/>
                  </a:cubicBezTo>
                  <a:cubicBezTo>
                    <a:pt x="2" y="11"/>
                    <a:pt x="3" y="12"/>
                    <a:pt x="4" y="13"/>
                  </a:cubicBezTo>
                  <a:cubicBezTo>
                    <a:pt x="6" y="14"/>
                    <a:pt x="8" y="17"/>
                    <a:pt x="10" y="17"/>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34" name="Freeform 646"/>
            <p:cNvSpPr/>
            <p:nvPr/>
          </p:nvSpPr>
          <p:spPr bwMode="auto">
            <a:xfrm>
              <a:off x="6073017" y="3272580"/>
              <a:ext cx="173611" cy="74861"/>
            </a:xfrm>
            <a:custGeom>
              <a:avLst/>
              <a:gdLst>
                <a:gd name="T0" fmla="*/ 32 w 37"/>
                <a:gd name="T1" fmla="*/ 2 h 16"/>
                <a:gd name="T2" fmla="*/ 27 w 37"/>
                <a:gd name="T3" fmla="*/ 0 h 16"/>
                <a:gd name="T4" fmla="*/ 24 w 37"/>
                <a:gd name="T5" fmla="*/ 3 h 16"/>
                <a:gd name="T6" fmla="*/ 20 w 37"/>
                <a:gd name="T7" fmla="*/ 3 h 16"/>
                <a:gd name="T8" fmla="*/ 17 w 37"/>
                <a:gd name="T9" fmla="*/ 7 h 16"/>
                <a:gd name="T10" fmla="*/ 16 w 37"/>
                <a:gd name="T11" fmla="*/ 9 h 16"/>
                <a:gd name="T12" fmla="*/ 13 w 37"/>
                <a:gd name="T13" fmla="*/ 9 h 16"/>
                <a:gd name="T14" fmla="*/ 9 w 37"/>
                <a:gd name="T15" fmla="*/ 10 h 16"/>
                <a:gd name="T16" fmla="*/ 5 w 37"/>
                <a:gd name="T17" fmla="*/ 11 h 16"/>
                <a:gd name="T18" fmla="*/ 0 w 37"/>
                <a:gd name="T19" fmla="*/ 9 h 16"/>
                <a:gd name="T20" fmla="*/ 4 w 37"/>
                <a:gd name="T21" fmla="*/ 13 h 16"/>
                <a:gd name="T22" fmla="*/ 6 w 37"/>
                <a:gd name="T23" fmla="*/ 13 h 16"/>
                <a:gd name="T24" fmla="*/ 8 w 37"/>
                <a:gd name="T25" fmla="*/ 14 h 16"/>
                <a:gd name="T26" fmla="*/ 12 w 37"/>
                <a:gd name="T27" fmla="*/ 13 h 16"/>
                <a:gd name="T28" fmla="*/ 15 w 37"/>
                <a:gd name="T29" fmla="*/ 15 h 16"/>
                <a:gd name="T30" fmla="*/ 22 w 37"/>
                <a:gd name="T31" fmla="*/ 16 h 16"/>
                <a:gd name="T32" fmla="*/ 29 w 37"/>
                <a:gd name="T33" fmla="*/ 14 h 16"/>
                <a:gd name="T34" fmla="*/ 33 w 37"/>
                <a:gd name="T35" fmla="*/ 12 h 16"/>
                <a:gd name="T36" fmla="*/ 34 w 37"/>
                <a:gd name="T37" fmla="*/ 9 h 16"/>
                <a:gd name="T38" fmla="*/ 36 w 37"/>
                <a:gd name="T39" fmla="*/ 8 h 16"/>
                <a:gd name="T40" fmla="*/ 36 w 37"/>
                <a:gd name="T41" fmla="*/ 2 h 16"/>
                <a:gd name="T42" fmla="*/ 32 w 37"/>
                <a:gd name="T4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
                  <a:moveTo>
                    <a:pt x="32" y="2"/>
                  </a:moveTo>
                  <a:cubicBezTo>
                    <a:pt x="30" y="2"/>
                    <a:pt x="28" y="0"/>
                    <a:pt x="27" y="0"/>
                  </a:cubicBezTo>
                  <a:cubicBezTo>
                    <a:pt x="25" y="0"/>
                    <a:pt x="26" y="3"/>
                    <a:pt x="24" y="3"/>
                  </a:cubicBezTo>
                  <a:cubicBezTo>
                    <a:pt x="22" y="3"/>
                    <a:pt x="22" y="2"/>
                    <a:pt x="20" y="3"/>
                  </a:cubicBezTo>
                  <a:cubicBezTo>
                    <a:pt x="20" y="3"/>
                    <a:pt x="16" y="6"/>
                    <a:pt x="17" y="7"/>
                  </a:cubicBezTo>
                  <a:cubicBezTo>
                    <a:pt x="17" y="8"/>
                    <a:pt x="19" y="10"/>
                    <a:pt x="16" y="9"/>
                  </a:cubicBezTo>
                  <a:cubicBezTo>
                    <a:pt x="15" y="9"/>
                    <a:pt x="14" y="8"/>
                    <a:pt x="13" y="9"/>
                  </a:cubicBezTo>
                  <a:cubicBezTo>
                    <a:pt x="12" y="9"/>
                    <a:pt x="10" y="10"/>
                    <a:pt x="9" y="10"/>
                  </a:cubicBezTo>
                  <a:cubicBezTo>
                    <a:pt x="7" y="10"/>
                    <a:pt x="6" y="8"/>
                    <a:pt x="5" y="11"/>
                  </a:cubicBezTo>
                  <a:cubicBezTo>
                    <a:pt x="5" y="11"/>
                    <a:pt x="1" y="9"/>
                    <a:pt x="0" y="9"/>
                  </a:cubicBezTo>
                  <a:cubicBezTo>
                    <a:pt x="0" y="11"/>
                    <a:pt x="1" y="12"/>
                    <a:pt x="4" y="13"/>
                  </a:cubicBezTo>
                  <a:cubicBezTo>
                    <a:pt x="5" y="13"/>
                    <a:pt x="5" y="13"/>
                    <a:pt x="6" y="13"/>
                  </a:cubicBezTo>
                  <a:cubicBezTo>
                    <a:pt x="7" y="13"/>
                    <a:pt x="7" y="15"/>
                    <a:pt x="8" y="14"/>
                  </a:cubicBezTo>
                  <a:cubicBezTo>
                    <a:pt x="10" y="13"/>
                    <a:pt x="10" y="13"/>
                    <a:pt x="12" y="13"/>
                  </a:cubicBezTo>
                  <a:cubicBezTo>
                    <a:pt x="14" y="13"/>
                    <a:pt x="13" y="14"/>
                    <a:pt x="15" y="15"/>
                  </a:cubicBezTo>
                  <a:cubicBezTo>
                    <a:pt x="17" y="16"/>
                    <a:pt x="20" y="16"/>
                    <a:pt x="22" y="16"/>
                  </a:cubicBezTo>
                  <a:cubicBezTo>
                    <a:pt x="25" y="16"/>
                    <a:pt x="26" y="14"/>
                    <a:pt x="29" y="14"/>
                  </a:cubicBezTo>
                  <a:cubicBezTo>
                    <a:pt x="31" y="14"/>
                    <a:pt x="33" y="13"/>
                    <a:pt x="33" y="12"/>
                  </a:cubicBezTo>
                  <a:cubicBezTo>
                    <a:pt x="34" y="11"/>
                    <a:pt x="34" y="10"/>
                    <a:pt x="34" y="9"/>
                  </a:cubicBezTo>
                  <a:cubicBezTo>
                    <a:pt x="34" y="7"/>
                    <a:pt x="35" y="9"/>
                    <a:pt x="36" y="8"/>
                  </a:cubicBezTo>
                  <a:cubicBezTo>
                    <a:pt x="37" y="6"/>
                    <a:pt x="36" y="3"/>
                    <a:pt x="36" y="2"/>
                  </a:cubicBezTo>
                  <a:cubicBezTo>
                    <a:pt x="34" y="2"/>
                    <a:pt x="33" y="2"/>
                    <a:pt x="32" y="2"/>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35" name="Freeform 647"/>
            <p:cNvSpPr/>
            <p:nvPr/>
          </p:nvSpPr>
          <p:spPr bwMode="auto">
            <a:xfrm>
              <a:off x="6012490" y="3328327"/>
              <a:ext cx="265993" cy="258029"/>
            </a:xfrm>
            <a:custGeom>
              <a:avLst/>
              <a:gdLst>
                <a:gd name="T0" fmla="*/ 37 w 57"/>
                <a:gd name="T1" fmla="*/ 10 h 55"/>
                <a:gd name="T2" fmla="*/ 41 w 57"/>
                <a:gd name="T3" fmla="*/ 9 h 55"/>
                <a:gd name="T4" fmla="*/ 43 w 57"/>
                <a:gd name="T5" fmla="*/ 6 h 55"/>
                <a:gd name="T6" fmla="*/ 45 w 57"/>
                <a:gd name="T7" fmla="*/ 4 h 55"/>
                <a:gd name="T8" fmla="*/ 45 w 57"/>
                <a:gd name="T9" fmla="*/ 1 h 55"/>
                <a:gd name="T10" fmla="*/ 41 w 57"/>
                <a:gd name="T11" fmla="*/ 2 h 55"/>
                <a:gd name="T12" fmla="*/ 36 w 57"/>
                <a:gd name="T13" fmla="*/ 4 h 55"/>
                <a:gd name="T14" fmla="*/ 27 w 57"/>
                <a:gd name="T15" fmla="*/ 1 h 55"/>
                <a:gd name="T16" fmla="*/ 22 w 57"/>
                <a:gd name="T17" fmla="*/ 1 h 55"/>
                <a:gd name="T18" fmla="*/ 19 w 57"/>
                <a:gd name="T19" fmla="*/ 1 h 55"/>
                <a:gd name="T20" fmla="*/ 18 w 57"/>
                <a:gd name="T21" fmla="*/ 3 h 55"/>
                <a:gd name="T22" fmla="*/ 17 w 57"/>
                <a:gd name="T23" fmla="*/ 4 h 55"/>
                <a:gd name="T24" fmla="*/ 15 w 57"/>
                <a:gd name="T25" fmla="*/ 5 h 55"/>
                <a:gd name="T26" fmla="*/ 13 w 57"/>
                <a:gd name="T27" fmla="*/ 5 h 55"/>
                <a:gd name="T28" fmla="*/ 12 w 57"/>
                <a:gd name="T29" fmla="*/ 4 h 55"/>
                <a:gd name="T30" fmla="*/ 11 w 57"/>
                <a:gd name="T31" fmla="*/ 8 h 55"/>
                <a:gd name="T32" fmla="*/ 9 w 57"/>
                <a:gd name="T33" fmla="*/ 5 h 55"/>
                <a:gd name="T34" fmla="*/ 5 w 57"/>
                <a:gd name="T35" fmla="*/ 7 h 55"/>
                <a:gd name="T36" fmla="*/ 0 w 57"/>
                <a:gd name="T37" fmla="*/ 7 h 55"/>
                <a:gd name="T38" fmla="*/ 1 w 57"/>
                <a:gd name="T39" fmla="*/ 10 h 55"/>
                <a:gd name="T40" fmla="*/ 0 w 57"/>
                <a:gd name="T41" fmla="*/ 14 h 55"/>
                <a:gd name="T42" fmla="*/ 2 w 57"/>
                <a:gd name="T43" fmla="*/ 18 h 55"/>
                <a:gd name="T44" fmla="*/ 4 w 57"/>
                <a:gd name="T45" fmla="*/ 21 h 55"/>
                <a:gd name="T46" fmla="*/ 12 w 57"/>
                <a:gd name="T47" fmla="*/ 17 h 55"/>
                <a:gd name="T48" fmla="*/ 15 w 57"/>
                <a:gd name="T49" fmla="*/ 19 h 55"/>
                <a:gd name="T50" fmla="*/ 17 w 57"/>
                <a:gd name="T51" fmla="*/ 22 h 55"/>
                <a:gd name="T52" fmla="*/ 18 w 57"/>
                <a:gd name="T53" fmla="*/ 25 h 55"/>
                <a:gd name="T54" fmla="*/ 21 w 57"/>
                <a:gd name="T55" fmla="*/ 28 h 55"/>
                <a:gd name="T56" fmla="*/ 28 w 57"/>
                <a:gd name="T57" fmla="*/ 33 h 55"/>
                <a:gd name="T58" fmla="*/ 33 w 57"/>
                <a:gd name="T59" fmla="*/ 36 h 55"/>
                <a:gd name="T60" fmla="*/ 42 w 57"/>
                <a:gd name="T61" fmla="*/ 42 h 55"/>
                <a:gd name="T62" fmla="*/ 45 w 57"/>
                <a:gd name="T63" fmla="*/ 48 h 55"/>
                <a:gd name="T64" fmla="*/ 43 w 57"/>
                <a:gd name="T65" fmla="*/ 55 h 55"/>
                <a:gd name="T66" fmla="*/ 49 w 57"/>
                <a:gd name="T67" fmla="*/ 48 h 55"/>
                <a:gd name="T68" fmla="*/ 47 w 57"/>
                <a:gd name="T69" fmla="*/ 45 h 55"/>
                <a:gd name="T70" fmla="*/ 50 w 57"/>
                <a:gd name="T71" fmla="*/ 40 h 55"/>
                <a:gd name="T72" fmla="*/ 53 w 57"/>
                <a:gd name="T73" fmla="*/ 41 h 55"/>
                <a:gd name="T74" fmla="*/ 55 w 57"/>
                <a:gd name="T75" fmla="*/ 44 h 55"/>
                <a:gd name="T76" fmla="*/ 53 w 57"/>
                <a:gd name="T77" fmla="*/ 39 h 55"/>
                <a:gd name="T78" fmla="*/ 44 w 57"/>
                <a:gd name="T79" fmla="*/ 35 h 55"/>
                <a:gd name="T80" fmla="*/ 44 w 57"/>
                <a:gd name="T81" fmla="*/ 32 h 55"/>
                <a:gd name="T82" fmla="*/ 39 w 57"/>
                <a:gd name="T83" fmla="*/ 31 h 55"/>
                <a:gd name="T84" fmla="*/ 35 w 57"/>
                <a:gd name="T85" fmla="*/ 26 h 55"/>
                <a:gd name="T86" fmla="*/ 32 w 57"/>
                <a:gd name="T87" fmla="*/ 21 h 55"/>
                <a:gd name="T88" fmla="*/ 27 w 57"/>
                <a:gd name="T89" fmla="*/ 17 h 55"/>
                <a:gd name="T90" fmla="*/ 27 w 57"/>
                <a:gd name="T91" fmla="*/ 15 h 55"/>
                <a:gd name="T92" fmla="*/ 28 w 57"/>
                <a:gd name="T93" fmla="*/ 12 h 55"/>
                <a:gd name="T94" fmla="*/ 30 w 57"/>
                <a:gd name="T95" fmla="*/ 9 h 55"/>
                <a:gd name="T96" fmla="*/ 32 w 57"/>
                <a:gd name="T97" fmla="*/ 8 h 55"/>
                <a:gd name="T98" fmla="*/ 34 w 57"/>
                <a:gd name="T99" fmla="*/ 10 h 55"/>
                <a:gd name="T100" fmla="*/ 37 w 57"/>
                <a:gd name="T101" fmla="*/ 10 h 55"/>
                <a:gd name="T102" fmla="*/ 37 w 57"/>
                <a:gd name="T103"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 h="55">
                  <a:moveTo>
                    <a:pt x="37" y="10"/>
                  </a:moveTo>
                  <a:cubicBezTo>
                    <a:pt x="38" y="9"/>
                    <a:pt x="40" y="10"/>
                    <a:pt x="41" y="9"/>
                  </a:cubicBezTo>
                  <a:cubicBezTo>
                    <a:pt x="43" y="8"/>
                    <a:pt x="42" y="7"/>
                    <a:pt x="43" y="6"/>
                  </a:cubicBezTo>
                  <a:cubicBezTo>
                    <a:pt x="43" y="5"/>
                    <a:pt x="44" y="4"/>
                    <a:pt x="45" y="4"/>
                  </a:cubicBezTo>
                  <a:cubicBezTo>
                    <a:pt x="46" y="3"/>
                    <a:pt x="45" y="3"/>
                    <a:pt x="45" y="1"/>
                  </a:cubicBezTo>
                  <a:cubicBezTo>
                    <a:pt x="44" y="2"/>
                    <a:pt x="43" y="2"/>
                    <a:pt x="41" y="2"/>
                  </a:cubicBezTo>
                  <a:cubicBezTo>
                    <a:pt x="39" y="2"/>
                    <a:pt x="37" y="5"/>
                    <a:pt x="36" y="4"/>
                  </a:cubicBezTo>
                  <a:cubicBezTo>
                    <a:pt x="33" y="3"/>
                    <a:pt x="28" y="4"/>
                    <a:pt x="27" y="1"/>
                  </a:cubicBezTo>
                  <a:cubicBezTo>
                    <a:pt x="26" y="0"/>
                    <a:pt x="23" y="1"/>
                    <a:pt x="22" y="1"/>
                  </a:cubicBezTo>
                  <a:cubicBezTo>
                    <a:pt x="20" y="3"/>
                    <a:pt x="20" y="1"/>
                    <a:pt x="19" y="1"/>
                  </a:cubicBezTo>
                  <a:cubicBezTo>
                    <a:pt x="18" y="1"/>
                    <a:pt x="18" y="3"/>
                    <a:pt x="18" y="3"/>
                  </a:cubicBezTo>
                  <a:cubicBezTo>
                    <a:pt x="18" y="3"/>
                    <a:pt x="17" y="4"/>
                    <a:pt x="17" y="4"/>
                  </a:cubicBezTo>
                  <a:cubicBezTo>
                    <a:pt x="17" y="5"/>
                    <a:pt x="16" y="5"/>
                    <a:pt x="15" y="5"/>
                  </a:cubicBezTo>
                  <a:cubicBezTo>
                    <a:pt x="15" y="5"/>
                    <a:pt x="14" y="5"/>
                    <a:pt x="13" y="5"/>
                  </a:cubicBezTo>
                  <a:cubicBezTo>
                    <a:pt x="13" y="5"/>
                    <a:pt x="13" y="5"/>
                    <a:pt x="12" y="4"/>
                  </a:cubicBezTo>
                  <a:cubicBezTo>
                    <a:pt x="12" y="4"/>
                    <a:pt x="11" y="7"/>
                    <a:pt x="11" y="8"/>
                  </a:cubicBezTo>
                  <a:cubicBezTo>
                    <a:pt x="11" y="9"/>
                    <a:pt x="9" y="6"/>
                    <a:pt x="9" y="5"/>
                  </a:cubicBezTo>
                  <a:cubicBezTo>
                    <a:pt x="7" y="4"/>
                    <a:pt x="6" y="7"/>
                    <a:pt x="5" y="7"/>
                  </a:cubicBezTo>
                  <a:cubicBezTo>
                    <a:pt x="3" y="7"/>
                    <a:pt x="1" y="7"/>
                    <a:pt x="0" y="7"/>
                  </a:cubicBezTo>
                  <a:cubicBezTo>
                    <a:pt x="0" y="8"/>
                    <a:pt x="1" y="9"/>
                    <a:pt x="1" y="10"/>
                  </a:cubicBezTo>
                  <a:cubicBezTo>
                    <a:pt x="1" y="12"/>
                    <a:pt x="0" y="12"/>
                    <a:pt x="0" y="14"/>
                  </a:cubicBezTo>
                  <a:cubicBezTo>
                    <a:pt x="0" y="15"/>
                    <a:pt x="0" y="18"/>
                    <a:pt x="2" y="18"/>
                  </a:cubicBezTo>
                  <a:cubicBezTo>
                    <a:pt x="3" y="19"/>
                    <a:pt x="4" y="18"/>
                    <a:pt x="4" y="21"/>
                  </a:cubicBezTo>
                  <a:cubicBezTo>
                    <a:pt x="6" y="20"/>
                    <a:pt x="10" y="16"/>
                    <a:pt x="12" y="17"/>
                  </a:cubicBezTo>
                  <a:cubicBezTo>
                    <a:pt x="13" y="18"/>
                    <a:pt x="14" y="19"/>
                    <a:pt x="15" y="19"/>
                  </a:cubicBezTo>
                  <a:cubicBezTo>
                    <a:pt x="16" y="19"/>
                    <a:pt x="17" y="21"/>
                    <a:pt x="17" y="22"/>
                  </a:cubicBezTo>
                  <a:cubicBezTo>
                    <a:pt x="18" y="23"/>
                    <a:pt x="18" y="24"/>
                    <a:pt x="18" y="25"/>
                  </a:cubicBezTo>
                  <a:cubicBezTo>
                    <a:pt x="19" y="26"/>
                    <a:pt x="20" y="27"/>
                    <a:pt x="21" y="28"/>
                  </a:cubicBezTo>
                  <a:cubicBezTo>
                    <a:pt x="23" y="29"/>
                    <a:pt x="25" y="31"/>
                    <a:pt x="28" y="33"/>
                  </a:cubicBezTo>
                  <a:cubicBezTo>
                    <a:pt x="30" y="35"/>
                    <a:pt x="31" y="35"/>
                    <a:pt x="33" y="36"/>
                  </a:cubicBezTo>
                  <a:cubicBezTo>
                    <a:pt x="36" y="38"/>
                    <a:pt x="38" y="41"/>
                    <a:pt x="42" y="42"/>
                  </a:cubicBezTo>
                  <a:cubicBezTo>
                    <a:pt x="44" y="43"/>
                    <a:pt x="44" y="46"/>
                    <a:pt x="45" y="48"/>
                  </a:cubicBezTo>
                  <a:cubicBezTo>
                    <a:pt x="45" y="50"/>
                    <a:pt x="42" y="52"/>
                    <a:pt x="43" y="55"/>
                  </a:cubicBezTo>
                  <a:cubicBezTo>
                    <a:pt x="43" y="54"/>
                    <a:pt x="49" y="49"/>
                    <a:pt x="49" y="48"/>
                  </a:cubicBezTo>
                  <a:cubicBezTo>
                    <a:pt x="50" y="47"/>
                    <a:pt x="47" y="45"/>
                    <a:pt x="47" y="45"/>
                  </a:cubicBezTo>
                  <a:cubicBezTo>
                    <a:pt x="45" y="43"/>
                    <a:pt x="49" y="39"/>
                    <a:pt x="50" y="40"/>
                  </a:cubicBezTo>
                  <a:cubicBezTo>
                    <a:pt x="51" y="41"/>
                    <a:pt x="52" y="41"/>
                    <a:pt x="53" y="41"/>
                  </a:cubicBezTo>
                  <a:cubicBezTo>
                    <a:pt x="54" y="42"/>
                    <a:pt x="54" y="43"/>
                    <a:pt x="55" y="44"/>
                  </a:cubicBezTo>
                  <a:cubicBezTo>
                    <a:pt x="57" y="44"/>
                    <a:pt x="54" y="40"/>
                    <a:pt x="53" y="39"/>
                  </a:cubicBezTo>
                  <a:cubicBezTo>
                    <a:pt x="51" y="37"/>
                    <a:pt x="47" y="37"/>
                    <a:pt x="44" y="35"/>
                  </a:cubicBezTo>
                  <a:cubicBezTo>
                    <a:pt x="43" y="34"/>
                    <a:pt x="46" y="32"/>
                    <a:pt x="44" y="32"/>
                  </a:cubicBezTo>
                  <a:cubicBezTo>
                    <a:pt x="43" y="31"/>
                    <a:pt x="41" y="32"/>
                    <a:pt x="39" y="31"/>
                  </a:cubicBezTo>
                  <a:cubicBezTo>
                    <a:pt x="37" y="30"/>
                    <a:pt x="36" y="28"/>
                    <a:pt x="35" y="26"/>
                  </a:cubicBezTo>
                  <a:cubicBezTo>
                    <a:pt x="34" y="24"/>
                    <a:pt x="34" y="22"/>
                    <a:pt x="32" y="21"/>
                  </a:cubicBezTo>
                  <a:cubicBezTo>
                    <a:pt x="31" y="20"/>
                    <a:pt x="27" y="19"/>
                    <a:pt x="27" y="17"/>
                  </a:cubicBezTo>
                  <a:cubicBezTo>
                    <a:pt x="27" y="16"/>
                    <a:pt x="27" y="15"/>
                    <a:pt x="27" y="15"/>
                  </a:cubicBezTo>
                  <a:cubicBezTo>
                    <a:pt x="28" y="13"/>
                    <a:pt x="28" y="13"/>
                    <a:pt x="28" y="12"/>
                  </a:cubicBezTo>
                  <a:cubicBezTo>
                    <a:pt x="27" y="9"/>
                    <a:pt x="30" y="10"/>
                    <a:pt x="30" y="9"/>
                  </a:cubicBezTo>
                  <a:cubicBezTo>
                    <a:pt x="31" y="8"/>
                    <a:pt x="32" y="8"/>
                    <a:pt x="32" y="8"/>
                  </a:cubicBezTo>
                  <a:cubicBezTo>
                    <a:pt x="34" y="8"/>
                    <a:pt x="34" y="9"/>
                    <a:pt x="34" y="10"/>
                  </a:cubicBezTo>
                  <a:cubicBezTo>
                    <a:pt x="35" y="10"/>
                    <a:pt x="36" y="10"/>
                    <a:pt x="37" y="10"/>
                  </a:cubicBezTo>
                  <a:cubicBezTo>
                    <a:pt x="37" y="9"/>
                    <a:pt x="36" y="10"/>
                    <a:pt x="37" y="10"/>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36" name="Freeform 648"/>
            <p:cNvSpPr/>
            <p:nvPr/>
          </p:nvSpPr>
          <p:spPr bwMode="auto">
            <a:xfrm>
              <a:off x="6166990" y="3342662"/>
              <a:ext cx="125829" cy="117866"/>
            </a:xfrm>
            <a:custGeom>
              <a:avLst/>
              <a:gdLst>
                <a:gd name="T0" fmla="*/ 12 w 27"/>
                <a:gd name="T1" fmla="*/ 10 h 25"/>
                <a:gd name="T2" fmla="*/ 21 w 27"/>
                <a:gd name="T3" fmla="*/ 9 h 25"/>
                <a:gd name="T4" fmla="*/ 27 w 27"/>
                <a:gd name="T5" fmla="*/ 11 h 25"/>
                <a:gd name="T6" fmla="*/ 25 w 27"/>
                <a:gd name="T7" fmla="*/ 4 h 25"/>
                <a:gd name="T8" fmla="*/ 17 w 27"/>
                <a:gd name="T9" fmla="*/ 3 h 25"/>
                <a:gd name="T10" fmla="*/ 13 w 27"/>
                <a:gd name="T11" fmla="*/ 0 h 25"/>
                <a:gd name="T12" fmla="*/ 11 w 27"/>
                <a:gd name="T13" fmla="*/ 2 h 25"/>
                <a:gd name="T14" fmla="*/ 6 w 27"/>
                <a:gd name="T15" fmla="*/ 7 h 25"/>
                <a:gd name="T16" fmla="*/ 1 w 27"/>
                <a:gd name="T17" fmla="*/ 7 h 25"/>
                <a:gd name="T18" fmla="*/ 1 w 27"/>
                <a:gd name="T19" fmla="*/ 11 h 25"/>
                <a:gd name="T20" fmla="*/ 3 w 27"/>
                <a:gd name="T21" fmla="*/ 10 h 25"/>
                <a:gd name="T22" fmla="*/ 4 w 27"/>
                <a:gd name="T23" fmla="*/ 13 h 25"/>
                <a:gd name="T24" fmla="*/ 6 w 27"/>
                <a:gd name="T25" fmla="*/ 10 h 25"/>
                <a:gd name="T26" fmla="*/ 11 w 27"/>
                <a:gd name="T27" fmla="*/ 17 h 25"/>
                <a:gd name="T28" fmla="*/ 23 w 27"/>
                <a:gd name="T29" fmla="*/ 25 h 25"/>
                <a:gd name="T30" fmla="*/ 21 w 27"/>
                <a:gd name="T31" fmla="*/ 22 h 25"/>
                <a:gd name="T32" fmla="*/ 16 w 27"/>
                <a:gd name="T33" fmla="*/ 19 h 25"/>
                <a:gd name="T34" fmla="*/ 12 w 27"/>
                <a:gd name="T35"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5">
                  <a:moveTo>
                    <a:pt x="12" y="10"/>
                  </a:moveTo>
                  <a:cubicBezTo>
                    <a:pt x="15" y="10"/>
                    <a:pt x="18" y="8"/>
                    <a:pt x="21" y="9"/>
                  </a:cubicBezTo>
                  <a:cubicBezTo>
                    <a:pt x="23" y="9"/>
                    <a:pt x="25" y="10"/>
                    <a:pt x="27" y="11"/>
                  </a:cubicBezTo>
                  <a:cubicBezTo>
                    <a:pt x="26" y="9"/>
                    <a:pt x="26" y="7"/>
                    <a:pt x="25" y="4"/>
                  </a:cubicBezTo>
                  <a:cubicBezTo>
                    <a:pt x="22" y="6"/>
                    <a:pt x="19" y="4"/>
                    <a:pt x="17" y="3"/>
                  </a:cubicBezTo>
                  <a:cubicBezTo>
                    <a:pt x="15" y="2"/>
                    <a:pt x="14" y="2"/>
                    <a:pt x="13" y="0"/>
                  </a:cubicBezTo>
                  <a:cubicBezTo>
                    <a:pt x="13" y="0"/>
                    <a:pt x="11" y="1"/>
                    <a:pt x="11" y="2"/>
                  </a:cubicBezTo>
                  <a:cubicBezTo>
                    <a:pt x="9" y="3"/>
                    <a:pt x="10" y="8"/>
                    <a:pt x="6" y="7"/>
                  </a:cubicBezTo>
                  <a:cubicBezTo>
                    <a:pt x="4" y="6"/>
                    <a:pt x="2" y="7"/>
                    <a:pt x="1" y="7"/>
                  </a:cubicBezTo>
                  <a:cubicBezTo>
                    <a:pt x="0" y="8"/>
                    <a:pt x="1" y="11"/>
                    <a:pt x="1" y="11"/>
                  </a:cubicBezTo>
                  <a:cubicBezTo>
                    <a:pt x="1" y="11"/>
                    <a:pt x="3" y="10"/>
                    <a:pt x="3" y="10"/>
                  </a:cubicBezTo>
                  <a:cubicBezTo>
                    <a:pt x="4" y="10"/>
                    <a:pt x="4" y="12"/>
                    <a:pt x="4" y="13"/>
                  </a:cubicBezTo>
                  <a:cubicBezTo>
                    <a:pt x="4" y="11"/>
                    <a:pt x="5" y="8"/>
                    <a:pt x="6" y="10"/>
                  </a:cubicBezTo>
                  <a:cubicBezTo>
                    <a:pt x="7" y="13"/>
                    <a:pt x="9" y="15"/>
                    <a:pt x="11" y="17"/>
                  </a:cubicBezTo>
                  <a:cubicBezTo>
                    <a:pt x="14" y="20"/>
                    <a:pt x="19" y="22"/>
                    <a:pt x="23" y="25"/>
                  </a:cubicBezTo>
                  <a:cubicBezTo>
                    <a:pt x="23" y="23"/>
                    <a:pt x="23" y="23"/>
                    <a:pt x="21" y="22"/>
                  </a:cubicBezTo>
                  <a:cubicBezTo>
                    <a:pt x="19" y="21"/>
                    <a:pt x="17" y="20"/>
                    <a:pt x="16" y="19"/>
                  </a:cubicBezTo>
                  <a:cubicBezTo>
                    <a:pt x="14" y="17"/>
                    <a:pt x="9" y="10"/>
                    <a:pt x="12" y="10"/>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37" name="Freeform 649"/>
            <p:cNvSpPr/>
            <p:nvPr/>
          </p:nvSpPr>
          <p:spPr bwMode="auto">
            <a:xfrm>
              <a:off x="5736941" y="3207276"/>
              <a:ext cx="308998" cy="265993"/>
            </a:xfrm>
            <a:custGeom>
              <a:avLst/>
              <a:gdLst>
                <a:gd name="T0" fmla="*/ 59 w 66"/>
                <a:gd name="T1" fmla="*/ 31 h 57"/>
                <a:gd name="T2" fmla="*/ 56 w 66"/>
                <a:gd name="T3" fmla="*/ 30 h 57"/>
                <a:gd name="T4" fmla="*/ 60 w 66"/>
                <a:gd name="T5" fmla="*/ 24 h 57"/>
                <a:gd name="T6" fmla="*/ 63 w 66"/>
                <a:gd name="T7" fmla="*/ 23 h 57"/>
                <a:gd name="T8" fmla="*/ 65 w 66"/>
                <a:gd name="T9" fmla="*/ 15 h 57"/>
                <a:gd name="T10" fmla="*/ 60 w 66"/>
                <a:gd name="T11" fmla="*/ 13 h 57"/>
                <a:gd name="T12" fmla="*/ 57 w 66"/>
                <a:gd name="T13" fmla="*/ 11 h 57"/>
                <a:gd name="T14" fmla="*/ 55 w 66"/>
                <a:gd name="T15" fmla="*/ 11 h 57"/>
                <a:gd name="T16" fmla="*/ 48 w 66"/>
                <a:gd name="T17" fmla="*/ 7 h 57"/>
                <a:gd name="T18" fmla="*/ 43 w 66"/>
                <a:gd name="T19" fmla="*/ 5 h 57"/>
                <a:gd name="T20" fmla="*/ 38 w 66"/>
                <a:gd name="T21" fmla="*/ 1 h 57"/>
                <a:gd name="T22" fmla="*/ 34 w 66"/>
                <a:gd name="T23" fmla="*/ 1 h 57"/>
                <a:gd name="T24" fmla="*/ 33 w 66"/>
                <a:gd name="T25" fmla="*/ 5 h 57"/>
                <a:gd name="T26" fmla="*/ 30 w 66"/>
                <a:gd name="T27" fmla="*/ 8 h 57"/>
                <a:gd name="T28" fmla="*/ 26 w 66"/>
                <a:gd name="T29" fmla="*/ 10 h 57"/>
                <a:gd name="T30" fmla="*/ 24 w 66"/>
                <a:gd name="T31" fmla="*/ 12 h 57"/>
                <a:gd name="T32" fmla="*/ 20 w 66"/>
                <a:gd name="T33" fmla="*/ 11 h 57"/>
                <a:gd name="T34" fmla="*/ 16 w 66"/>
                <a:gd name="T35" fmla="*/ 10 h 57"/>
                <a:gd name="T36" fmla="*/ 16 w 66"/>
                <a:gd name="T37" fmla="*/ 16 h 57"/>
                <a:gd name="T38" fmla="*/ 9 w 66"/>
                <a:gd name="T39" fmla="*/ 15 h 57"/>
                <a:gd name="T40" fmla="*/ 1 w 66"/>
                <a:gd name="T41" fmla="*/ 17 h 57"/>
                <a:gd name="T42" fmla="*/ 2 w 66"/>
                <a:gd name="T43" fmla="*/ 19 h 57"/>
                <a:gd name="T44" fmla="*/ 4 w 66"/>
                <a:gd name="T45" fmla="*/ 21 h 57"/>
                <a:gd name="T46" fmla="*/ 15 w 66"/>
                <a:gd name="T47" fmla="*/ 25 h 57"/>
                <a:gd name="T48" fmla="*/ 14 w 66"/>
                <a:gd name="T49" fmla="*/ 28 h 57"/>
                <a:gd name="T50" fmla="*/ 19 w 66"/>
                <a:gd name="T51" fmla="*/ 31 h 57"/>
                <a:gd name="T52" fmla="*/ 20 w 66"/>
                <a:gd name="T53" fmla="*/ 35 h 57"/>
                <a:gd name="T54" fmla="*/ 22 w 66"/>
                <a:gd name="T55" fmla="*/ 38 h 57"/>
                <a:gd name="T56" fmla="*/ 19 w 66"/>
                <a:gd name="T57" fmla="*/ 36 h 57"/>
                <a:gd name="T58" fmla="*/ 16 w 66"/>
                <a:gd name="T59" fmla="*/ 49 h 57"/>
                <a:gd name="T60" fmla="*/ 27 w 66"/>
                <a:gd name="T61" fmla="*/ 53 h 57"/>
                <a:gd name="T62" fmla="*/ 30 w 66"/>
                <a:gd name="T63" fmla="*/ 53 h 57"/>
                <a:gd name="T64" fmla="*/ 33 w 66"/>
                <a:gd name="T65" fmla="*/ 55 h 57"/>
                <a:gd name="T66" fmla="*/ 40 w 66"/>
                <a:gd name="T67" fmla="*/ 54 h 57"/>
                <a:gd name="T68" fmla="*/ 47 w 66"/>
                <a:gd name="T69" fmla="*/ 48 h 57"/>
                <a:gd name="T70" fmla="*/ 57 w 66"/>
                <a:gd name="T71" fmla="*/ 50 h 57"/>
                <a:gd name="T72" fmla="*/ 62 w 66"/>
                <a:gd name="T73" fmla="*/ 47 h 57"/>
                <a:gd name="T74" fmla="*/ 62 w 66"/>
                <a:gd name="T75" fmla="*/ 45 h 57"/>
                <a:gd name="T76" fmla="*/ 59 w 66"/>
                <a:gd name="T77" fmla="*/ 38 h 57"/>
                <a:gd name="T78" fmla="*/ 59 w 66"/>
                <a:gd name="T79" fmla="*/ 34 h 57"/>
                <a:gd name="T80" fmla="*/ 59 w 66"/>
                <a:gd name="T81" fmla="*/ 31 h 57"/>
                <a:gd name="T82" fmla="*/ 59 w 66"/>
                <a:gd name="T83" fmla="*/ 3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 h="57">
                  <a:moveTo>
                    <a:pt x="59" y="31"/>
                  </a:moveTo>
                  <a:cubicBezTo>
                    <a:pt x="58" y="29"/>
                    <a:pt x="55" y="33"/>
                    <a:pt x="56" y="30"/>
                  </a:cubicBezTo>
                  <a:cubicBezTo>
                    <a:pt x="56" y="29"/>
                    <a:pt x="59" y="24"/>
                    <a:pt x="60" y="24"/>
                  </a:cubicBezTo>
                  <a:cubicBezTo>
                    <a:pt x="61" y="23"/>
                    <a:pt x="62" y="25"/>
                    <a:pt x="63" y="23"/>
                  </a:cubicBezTo>
                  <a:cubicBezTo>
                    <a:pt x="64" y="20"/>
                    <a:pt x="63" y="18"/>
                    <a:pt x="65" y="15"/>
                  </a:cubicBezTo>
                  <a:cubicBezTo>
                    <a:pt x="66" y="13"/>
                    <a:pt x="61" y="13"/>
                    <a:pt x="60" y="13"/>
                  </a:cubicBezTo>
                  <a:cubicBezTo>
                    <a:pt x="58" y="13"/>
                    <a:pt x="57" y="12"/>
                    <a:pt x="57" y="11"/>
                  </a:cubicBezTo>
                  <a:cubicBezTo>
                    <a:pt x="56" y="11"/>
                    <a:pt x="55" y="11"/>
                    <a:pt x="55" y="11"/>
                  </a:cubicBezTo>
                  <a:cubicBezTo>
                    <a:pt x="53" y="11"/>
                    <a:pt x="48" y="9"/>
                    <a:pt x="48" y="7"/>
                  </a:cubicBezTo>
                  <a:cubicBezTo>
                    <a:pt x="47" y="10"/>
                    <a:pt x="44" y="5"/>
                    <a:pt x="43" y="5"/>
                  </a:cubicBezTo>
                  <a:cubicBezTo>
                    <a:pt x="41" y="4"/>
                    <a:pt x="39" y="3"/>
                    <a:pt x="38" y="1"/>
                  </a:cubicBezTo>
                  <a:cubicBezTo>
                    <a:pt x="37" y="0"/>
                    <a:pt x="35" y="0"/>
                    <a:pt x="34" y="1"/>
                  </a:cubicBezTo>
                  <a:cubicBezTo>
                    <a:pt x="33" y="2"/>
                    <a:pt x="32" y="4"/>
                    <a:pt x="33" y="5"/>
                  </a:cubicBezTo>
                  <a:cubicBezTo>
                    <a:pt x="33" y="6"/>
                    <a:pt x="31" y="7"/>
                    <a:pt x="30" y="8"/>
                  </a:cubicBezTo>
                  <a:cubicBezTo>
                    <a:pt x="29" y="8"/>
                    <a:pt x="27" y="8"/>
                    <a:pt x="26" y="10"/>
                  </a:cubicBezTo>
                  <a:cubicBezTo>
                    <a:pt x="26" y="11"/>
                    <a:pt x="25" y="12"/>
                    <a:pt x="24" y="12"/>
                  </a:cubicBezTo>
                  <a:cubicBezTo>
                    <a:pt x="22" y="12"/>
                    <a:pt x="21" y="12"/>
                    <a:pt x="20" y="11"/>
                  </a:cubicBezTo>
                  <a:cubicBezTo>
                    <a:pt x="18" y="11"/>
                    <a:pt x="18" y="10"/>
                    <a:pt x="16" y="10"/>
                  </a:cubicBezTo>
                  <a:cubicBezTo>
                    <a:pt x="14" y="9"/>
                    <a:pt x="20" y="16"/>
                    <a:pt x="16" y="16"/>
                  </a:cubicBezTo>
                  <a:cubicBezTo>
                    <a:pt x="13" y="16"/>
                    <a:pt x="11" y="17"/>
                    <a:pt x="9" y="15"/>
                  </a:cubicBezTo>
                  <a:cubicBezTo>
                    <a:pt x="8" y="14"/>
                    <a:pt x="1" y="16"/>
                    <a:pt x="1" y="17"/>
                  </a:cubicBezTo>
                  <a:cubicBezTo>
                    <a:pt x="1" y="18"/>
                    <a:pt x="4" y="18"/>
                    <a:pt x="2" y="19"/>
                  </a:cubicBezTo>
                  <a:cubicBezTo>
                    <a:pt x="0" y="20"/>
                    <a:pt x="3" y="21"/>
                    <a:pt x="4" y="21"/>
                  </a:cubicBezTo>
                  <a:cubicBezTo>
                    <a:pt x="6" y="22"/>
                    <a:pt x="15" y="23"/>
                    <a:pt x="15" y="25"/>
                  </a:cubicBezTo>
                  <a:cubicBezTo>
                    <a:pt x="15" y="26"/>
                    <a:pt x="13" y="26"/>
                    <a:pt x="14" y="28"/>
                  </a:cubicBezTo>
                  <a:cubicBezTo>
                    <a:pt x="16" y="30"/>
                    <a:pt x="17" y="30"/>
                    <a:pt x="19" y="31"/>
                  </a:cubicBezTo>
                  <a:cubicBezTo>
                    <a:pt x="21" y="32"/>
                    <a:pt x="18" y="34"/>
                    <a:pt x="20" y="35"/>
                  </a:cubicBezTo>
                  <a:cubicBezTo>
                    <a:pt x="20" y="35"/>
                    <a:pt x="22" y="38"/>
                    <a:pt x="22" y="38"/>
                  </a:cubicBezTo>
                  <a:cubicBezTo>
                    <a:pt x="21" y="39"/>
                    <a:pt x="20" y="36"/>
                    <a:pt x="19" y="36"/>
                  </a:cubicBezTo>
                  <a:cubicBezTo>
                    <a:pt x="18" y="36"/>
                    <a:pt x="19" y="48"/>
                    <a:pt x="16" y="49"/>
                  </a:cubicBezTo>
                  <a:cubicBezTo>
                    <a:pt x="19" y="51"/>
                    <a:pt x="23" y="54"/>
                    <a:pt x="27" y="53"/>
                  </a:cubicBezTo>
                  <a:cubicBezTo>
                    <a:pt x="28" y="53"/>
                    <a:pt x="29" y="52"/>
                    <a:pt x="30" y="53"/>
                  </a:cubicBezTo>
                  <a:cubicBezTo>
                    <a:pt x="31" y="53"/>
                    <a:pt x="32" y="54"/>
                    <a:pt x="33" y="55"/>
                  </a:cubicBezTo>
                  <a:cubicBezTo>
                    <a:pt x="35" y="56"/>
                    <a:pt x="41" y="57"/>
                    <a:pt x="40" y="54"/>
                  </a:cubicBezTo>
                  <a:cubicBezTo>
                    <a:pt x="39" y="49"/>
                    <a:pt x="44" y="47"/>
                    <a:pt x="47" y="48"/>
                  </a:cubicBezTo>
                  <a:cubicBezTo>
                    <a:pt x="51" y="49"/>
                    <a:pt x="53" y="52"/>
                    <a:pt x="57" y="50"/>
                  </a:cubicBezTo>
                  <a:cubicBezTo>
                    <a:pt x="59" y="49"/>
                    <a:pt x="60" y="48"/>
                    <a:pt x="62" y="47"/>
                  </a:cubicBezTo>
                  <a:cubicBezTo>
                    <a:pt x="62" y="47"/>
                    <a:pt x="64" y="45"/>
                    <a:pt x="62" y="45"/>
                  </a:cubicBezTo>
                  <a:cubicBezTo>
                    <a:pt x="60" y="44"/>
                    <a:pt x="58" y="40"/>
                    <a:pt x="59" y="38"/>
                  </a:cubicBezTo>
                  <a:cubicBezTo>
                    <a:pt x="61" y="36"/>
                    <a:pt x="60" y="36"/>
                    <a:pt x="59" y="34"/>
                  </a:cubicBezTo>
                  <a:cubicBezTo>
                    <a:pt x="59" y="33"/>
                    <a:pt x="59" y="32"/>
                    <a:pt x="59" y="31"/>
                  </a:cubicBezTo>
                  <a:cubicBezTo>
                    <a:pt x="58" y="30"/>
                    <a:pt x="59" y="32"/>
                    <a:pt x="59" y="31"/>
                  </a:cubicBezTo>
                  <a:close/>
                </a:path>
              </a:pathLst>
            </a:custGeom>
            <a:grpFill/>
            <a:ln w="9525" cap="flat">
              <a:solidFill>
                <a:schemeClr val="bg1"/>
              </a:solidFill>
              <a:prstDash val="solid"/>
              <a:round/>
            </a:ln>
          </p:spPr>
          <p:txBody>
            <a:bodyPr vert="horz" wrap="square" lIns="68580" tIns="34290" rIns="68580" bIns="34290" numCol="1" anchor="t" anchorCtr="0" compatLnSpc="1"/>
            <a:lstStyle/>
            <a:p>
              <a:endParaRPr lang="id-ID"/>
            </a:p>
          </p:txBody>
        </p:sp>
        <p:sp>
          <p:nvSpPr>
            <p:cNvPr id="538" name="Freeform 650"/>
            <p:cNvSpPr/>
            <p:nvPr/>
          </p:nvSpPr>
          <p:spPr bwMode="auto">
            <a:xfrm>
              <a:off x="5993377" y="3310807"/>
              <a:ext cx="103530" cy="70082"/>
            </a:xfrm>
            <a:custGeom>
              <a:avLst/>
              <a:gdLst>
                <a:gd name="T0" fmla="*/ 17 w 22"/>
                <a:gd name="T1" fmla="*/ 1 h 15"/>
                <a:gd name="T2" fmla="*/ 9 w 22"/>
                <a:gd name="T3" fmla="*/ 1 h 15"/>
                <a:gd name="T4" fmla="*/ 8 w 22"/>
                <a:gd name="T5" fmla="*/ 2 h 15"/>
                <a:gd name="T6" fmla="*/ 5 w 22"/>
                <a:gd name="T7" fmla="*/ 2 h 15"/>
                <a:gd name="T8" fmla="*/ 3 w 22"/>
                <a:gd name="T9" fmla="*/ 5 h 15"/>
                <a:gd name="T10" fmla="*/ 1 w 22"/>
                <a:gd name="T11" fmla="*/ 9 h 15"/>
                <a:gd name="T12" fmla="*/ 4 w 22"/>
                <a:gd name="T13" fmla="*/ 10 h 15"/>
                <a:gd name="T14" fmla="*/ 7 w 22"/>
                <a:gd name="T15" fmla="*/ 11 h 15"/>
                <a:gd name="T16" fmla="*/ 11 w 22"/>
                <a:gd name="T17" fmla="*/ 10 h 15"/>
                <a:gd name="T18" fmla="*/ 13 w 22"/>
                <a:gd name="T19" fmla="*/ 10 h 15"/>
                <a:gd name="T20" fmla="*/ 16 w 22"/>
                <a:gd name="T21" fmla="*/ 8 h 15"/>
                <a:gd name="T22" fmla="*/ 18 w 22"/>
                <a:gd name="T23" fmla="*/ 9 h 15"/>
                <a:gd name="T24" fmla="*/ 21 w 22"/>
                <a:gd name="T25" fmla="*/ 8 h 15"/>
                <a:gd name="T26" fmla="*/ 22 w 22"/>
                <a:gd name="T27" fmla="*/ 5 h 15"/>
                <a:gd name="T28" fmla="*/ 18 w 22"/>
                <a:gd name="T29" fmla="*/ 4 h 15"/>
                <a:gd name="T30" fmla="*/ 17 w 22"/>
                <a:gd name="T31"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15">
                  <a:moveTo>
                    <a:pt x="17" y="1"/>
                  </a:moveTo>
                  <a:cubicBezTo>
                    <a:pt x="14" y="0"/>
                    <a:pt x="12" y="1"/>
                    <a:pt x="9" y="1"/>
                  </a:cubicBezTo>
                  <a:cubicBezTo>
                    <a:pt x="7" y="1"/>
                    <a:pt x="9" y="1"/>
                    <a:pt x="8" y="2"/>
                  </a:cubicBezTo>
                  <a:cubicBezTo>
                    <a:pt x="7" y="2"/>
                    <a:pt x="5" y="2"/>
                    <a:pt x="5" y="2"/>
                  </a:cubicBezTo>
                  <a:cubicBezTo>
                    <a:pt x="4" y="2"/>
                    <a:pt x="3" y="5"/>
                    <a:pt x="3" y="5"/>
                  </a:cubicBezTo>
                  <a:cubicBezTo>
                    <a:pt x="2" y="6"/>
                    <a:pt x="0" y="10"/>
                    <a:pt x="1" y="9"/>
                  </a:cubicBezTo>
                  <a:cubicBezTo>
                    <a:pt x="3" y="9"/>
                    <a:pt x="3" y="8"/>
                    <a:pt x="4" y="10"/>
                  </a:cubicBezTo>
                  <a:cubicBezTo>
                    <a:pt x="4" y="12"/>
                    <a:pt x="5" y="11"/>
                    <a:pt x="7" y="11"/>
                  </a:cubicBezTo>
                  <a:cubicBezTo>
                    <a:pt x="8" y="11"/>
                    <a:pt x="10" y="11"/>
                    <a:pt x="11" y="10"/>
                  </a:cubicBezTo>
                  <a:cubicBezTo>
                    <a:pt x="12" y="8"/>
                    <a:pt x="13" y="9"/>
                    <a:pt x="13" y="10"/>
                  </a:cubicBezTo>
                  <a:cubicBezTo>
                    <a:pt x="16" y="15"/>
                    <a:pt x="15" y="8"/>
                    <a:pt x="16" y="8"/>
                  </a:cubicBezTo>
                  <a:cubicBezTo>
                    <a:pt x="17" y="8"/>
                    <a:pt x="17" y="9"/>
                    <a:pt x="18" y="9"/>
                  </a:cubicBezTo>
                  <a:cubicBezTo>
                    <a:pt x="19" y="9"/>
                    <a:pt x="20" y="9"/>
                    <a:pt x="21" y="8"/>
                  </a:cubicBezTo>
                  <a:cubicBezTo>
                    <a:pt x="22" y="7"/>
                    <a:pt x="22" y="7"/>
                    <a:pt x="22" y="5"/>
                  </a:cubicBezTo>
                  <a:cubicBezTo>
                    <a:pt x="22" y="5"/>
                    <a:pt x="19" y="4"/>
                    <a:pt x="18" y="4"/>
                  </a:cubicBezTo>
                  <a:cubicBezTo>
                    <a:pt x="17" y="3"/>
                    <a:pt x="17" y="2"/>
                    <a:pt x="17" y="1"/>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39" name="Freeform 651"/>
            <p:cNvSpPr/>
            <p:nvPr/>
          </p:nvSpPr>
          <p:spPr bwMode="auto">
            <a:xfrm>
              <a:off x="5905775" y="3197720"/>
              <a:ext cx="97159" cy="60525"/>
            </a:xfrm>
            <a:custGeom>
              <a:avLst/>
              <a:gdLst>
                <a:gd name="T0" fmla="*/ 19 w 21"/>
                <a:gd name="T1" fmla="*/ 9 h 13"/>
                <a:gd name="T2" fmla="*/ 20 w 21"/>
                <a:gd name="T3" fmla="*/ 6 h 13"/>
                <a:gd name="T4" fmla="*/ 18 w 21"/>
                <a:gd name="T5" fmla="*/ 3 h 13"/>
                <a:gd name="T6" fmla="*/ 13 w 21"/>
                <a:gd name="T7" fmla="*/ 0 h 13"/>
                <a:gd name="T8" fmla="*/ 8 w 21"/>
                <a:gd name="T9" fmla="*/ 1 h 13"/>
                <a:gd name="T10" fmla="*/ 3 w 21"/>
                <a:gd name="T11" fmla="*/ 1 h 13"/>
                <a:gd name="T12" fmla="*/ 5 w 21"/>
                <a:gd name="T13" fmla="*/ 6 h 13"/>
                <a:gd name="T14" fmla="*/ 10 w 21"/>
                <a:gd name="T15" fmla="*/ 9 h 13"/>
                <a:gd name="T16" fmla="*/ 12 w 21"/>
                <a:gd name="T17" fmla="*/ 9 h 13"/>
                <a:gd name="T18" fmla="*/ 18 w 21"/>
                <a:gd name="T19" fmla="*/ 13 h 13"/>
                <a:gd name="T20" fmla="*/ 19 w 21"/>
                <a:gd name="T21" fmla="*/ 9 h 13"/>
                <a:gd name="T22" fmla="*/ 19 w 21"/>
                <a:gd name="T23"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3">
                  <a:moveTo>
                    <a:pt x="19" y="9"/>
                  </a:moveTo>
                  <a:cubicBezTo>
                    <a:pt x="18" y="9"/>
                    <a:pt x="21" y="7"/>
                    <a:pt x="20" y="6"/>
                  </a:cubicBezTo>
                  <a:cubicBezTo>
                    <a:pt x="20" y="5"/>
                    <a:pt x="19" y="3"/>
                    <a:pt x="18" y="3"/>
                  </a:cubicBezTo>
                  <a:cubicBezTo>
                    <a:pt x="17" y="2"/>
                    <a:pt x="15" y="0"/>
                    <a:pt x="13" y="0"/>
                  </a:cubicBezTo>
                  <a:cubicBezTo>
                    <a:pt x="11" y="0"/>
                    <a:pt x="10" y="1"/>
                    <a:pt x="8" y="1"/>
                  </a:cubicBezTo>
                  <a:cubicBezTo>
                    <a:pt x="6" y="1"/>
                    <a:pt x="5" y="0"/>
                    <a:pt x="3" y="1"/>
                  </a:cubicBezTo>
                  <a:cubicBezTo>
                    <a:pt x="0" y="3"/>
                    <a:pt x="3" y="5"/>
                    <a:pt x="5" y="6"/>
                  </a:cubicBezTo>
                  <a:cubicBezTo>
                    <a:pt x="7" y="7"/>
                    <a:pt x="8" y="7"/>
                    <a:pt x="10" y="9"/>
                  </a:cubicBezTo>
                  <a:cubicBezTo>
                    <a:pt x="10" y="10"/>
                    <a:pt x="12" y="10"/>
                    <a:pt x="12" y="9"/>
                  </a:cubicBezTo>
                  <a:cubicBezTo>
                    <a:pt x="12" y="10"/>
                    <a:pt x="17" y="13"/>
                    <a:pt x="18" y="13"/>
                  </a:cubicBezTo>
                  <a:cubicBezTo>
                    <a:pt x="18" y="11"/>
                    <a:pt x="18" y="10"/>
                    <a:pt x="19" y="9"/>
                  </a:cubicBezTo>
                  <a:cubicBezTo>
                    <a:pt x="19" y="9"/>
                    <a:pt x="17" y="10"/>
                    <a:pt x="19" y="9"/>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40" name="Freeform 652"/>
            <p:cNvSpPr/>
            <p:nvPr/>
          </p:nvSpPr>
          <p:spPr bwMode="auto">
            <a:xfrm>
              <a:off x="5985414" y="3240725"/>
              <a:ext cx="17521" cy="17521"/>
            </a:xfrm>
            <a:custGeom>
              <a:avLst/>
              <a:gdLst>
                <a:gd name="T0" fmla="*/ 2 w 4"/>
                <a:gd name="T1" fmla="*/ 0 h 4"/>
                <a:gd name="T2" fmla="*/ 1 w 4"/>
                <a:gd name="T3" fmla="*/ 3 h 4"/>
                <a:gd name="T4" fmla="*/ 4 w 4"/>
                <a:gd name="T5" fmla="*/ 4 h 4"/>
                <a:gd name="T6" fmla="*/ 2 w 4"/>
                <a:gd name="T7" fmla="*/ 0 h 4"/>
                <a:gd name="T8" fmla="*/ 2 w 4"/>
                <a:gd name="T9" fmla="*/ 0 h 4"/>
              </a:gdLst>
              <a:ahLst/>
              <a:cxnLst>
                <a:cxn ang="0">
                  <a:pos x="T0" y="T1"/>
                </a:cxn>
                <a:cxn ang="0">
                  <a:pos x="T2" y="T3"/>
                </a:cxn>
                <a:cxn ang="0">
                  <a:pos x="T4" y="T5"/>
                </a:cxn>
                <a:cxn ang="0">
                  <a:pos x="T6" y="T7"/>
                </a:cxn>
                <a:cxn ang="0">
                  <a:pos x="T8" y="T9"/>
                </a:cxn>
              </a:cxnLst>
              <a:rect l="0" t="0" r="r" b="b"/>
              <a:pathLst>
                <a:path w="4" h="4">
                  <a:moveTo>
                    <a:pt x="2" y="0"/>
                  </a:moveTo>
                  <a:cubicBezTo>
                    <a:pt x="1" y="0"/>
                    <a:pt x="1" y="2"/>
                    <a:pt x="1" y="3"/>
                  </a:cubicBezTo>
                  <a:cubicBezTo>
                    <a:pt x="1" y="4"/>
                    <a:pt x="3" y="4"/>
                    <a:pt x="4" y="4"/>
                  </a:cubicBezTo>
                  <a:cubicBezTo>
                    <a:pt x="4" y="2"/>
                    <a:pt x="4" y="1"/>
                    <a:pt x="2" y="0"/>
                  </a:cubicBezTo>
                  <a:cubicBezTo>
                    <a:pt x="0" y="1"/>
                    <a:pt x="3" y="1"/>
                    <a:pt x="2" y="0"/>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41" name="Freeform 653"/>
            <p:cNvSpPr/>
            <p:nvPr/>
          </p:nvSpPr>
          <p:spPr bwMode="auto">
            <a:xfrm>
              <a:off x="5928074" y="3132416"/>
              <a:ext cx="93975" cy="84419"/>
            </a:xfrm>
            <a:custGeom>
              <a:avLst/>
              <a:gdLst>
                <a:gd name="T0" fmla="*/ 5 w 20"/>
                <a:gd name="T1" fmla="*/ 14 h 18"/>
                <a:gd name="T2" fmla="*/ 14 w 20"/>
                <a:gd name="T3" fmla="*/ 18 h 18"/>
                <a:gd name="T4" fmla="*/ 14 w 20"/>
                <a:gd name="T5" fmla="*/ 13 h 18"/>
                <a:gd name="T6" fmla="*/ 17 w 20"/>
                <a:gd name="T7" fmla="*/ 11 h 18"/>
                <a:gd name="T8" fmla="*/ 18 w 20"/>
                <a:gd name="T9" fmla="*/ 6 h 18"/>
                <a:gd name="T10" fmla="*/ 20 w 20"/>
                <a:gd name="T11" fmla="*/ 5 h 18"/>
                <a:gd name="T12" fmla="*/ 19 w 20"/>
                <a:gd name="T13" fmla="*/ 0 h 18"/>
                <a:gd name="T14" fmla="*/ 15 w 20"/>
                <a:gd name="T15" fmla="*/ 1 h 18"/>
                <a:gd name="T16" fmla="*/ 10 w 20"/>
                <a:gd name="T17" fmla="*/ 3 h 18"/>
                <a:gd name="T18" fmla="*/ 12 w 20"/>
                <a:gd name="T19" fmla="*/ 6 h 18"/>
                <a:gd name="T20" fmla="*/ 10 w 20"/>
                <a:gd name="T21" fmla="*/ 4 h 18"/>
                <a:gd name="T22" fmla="*/ 7 w 20"/>
                <a:gd name="T23" fmla="*/ 6 h 18"/>
                <a:gd name="T24" fmla="*/ 5 w 20"/>
                <a:gd name="T25" fmla="*/ 8 h 18"/>
                <a:gd name="T26" fmla="*/ 5 w 20"/>
                <a:gd name="T27" fmla="*/ 12 h 18"/>
                <a:gd name="T28" fmla="*/ 3 w 20"/>
                <a:gd name="T29" fmla="*/ 12 h 18"/>
                <a:gd name="T30" fmla="*/ 4 w 20"/>
                <a:gd name="T31" fmla="*/ 12 h 18"/>
                <a:gd name="T32" fmla="*/ 3 w 20"/>
                <a:gd name="T33" fmla="*/ 12 h 18"/>
                <a:gd name="T34" fmla="*/ 4 w 20"/>
                <a:gd name="T35" fmla="*/ 14 h 18"/>
                <a:gd name="T36" fmla="*/ 2 w 20"/>
                <a:gd name="T37" fmla="*/ 13 h 18"/>
                <a:gd name="T38" fmla="*/ 3 w 20"/>
                <a:gd name="T39" fmla="*/ 14 h 18"/>
                <a:gd name="T40" fmla="*/ 1 w 20"/>
                <a:gd name="T41" fmla="*/ 14 h 18"/>
                <a:gd name="T42" fmla="*/ 2 w 20"/>
                <a:gd name="T43" fmla="*/ 15 h 18"/>
                <a:gd name="T44" fmla="*/ 0 w 20"/>
                <a:gd name="T45" fmla="*/ 15 h 18"/>
                <a:gd name="T46" fmla="*/ 5 w 20"/>
                <a:gd name="T47" fmla="*/ 14 h 18"/>
                <a:gd name="T48" fmla="*/ 5 w 20"/>
                <a:gd name="T49"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 h="18">
                  <a:moveTo>
                    <a:pt x="5" y="14"/>
                  </a:moveTo>
                  <a:cubicBezTo>
                    <a:pt x="7" y="12"/>
                    <a:pt x="13" y="16"/>
                    <a:pt x="14" y="18"/>
                  </a:cubicBezTo>
                  <a:cubicBezTo>
                    <a:pt x="15" y="16"/>
                    <a:pt x="15" y="14"/>
                    <a:pt x="14" y="13"/>
                  </a:cubicBezTo>
                  <a:cubicBezTo>
                    <a:pt x="13" y="9"/>
                    <a:pt x="15" y="11"/>
                    <a:pt x="17" y="11"/>
                  </a:cubicBezTo>
                  <a:cubicBezTo>
                    <a:pt x="19" y="10"/>
                    <a:pt x="19" y="8"/>
                    <a:pt x="18" y="6"/>
                  </a:cubicBezTo>
                  <a:cubicBezTo>
                    <a:pt x="18" y="6"/>
                    <a:pt x="20" y="5"/>
                    <a:pt x="20" y="5"/>
                  </a:cubicBezTo>
                  <a:cubicBezTo>
                    <a:pt x="20" y="3"/>
                    <a:pt x="20" y="2"/>
                    <a:pt x="19" y="0"/>
                  </a:cubicBezTo>
                  <a:cubicBezTo>
                    <a:pt x="19" y="0"/>
                    <a:pt x="15" y="1"/>
                    <a:pt x="15" y="1"/>
                  </a:cubicBezTo>
                  <a:cubicBezTo>
                    <a:pt x="13" y="1"/>
                    <a:pt x="12" y="1"/>
                    <a:pt x="10" y="3"/>
                  </a:cubicBezTo>
                  <a:cubicBezTo>
                    <a:pt x="10" y="3"/>
                    <a:pt x="13" y="5"/>
                    <a:pt x="12" y="6"/>
                  </a:cubicBezTo>
                  <a:cubicBezTo>
                    <a:pt x="10" y="8"/>
                    <a:pt x="9" y="4"/>
                    <a:pt x="10" y="4"/>
                  </a:cubicBezTo>
                  <a:cubicBezTo>
                    <a:pt x="10" y="4"/>
                    <a:pt x="7" y="5"/>
                    <a:pt x="7" y="6"/>
                  </a:cubicBezTo>
                  <a:cubicBezTo>
                    <a:pt x="7" y="7"/>
                    <a:pt x="6" y="7"/>
                    <a:pt x="5" y="8"/>
                  </a:cubicBezTo>
                  <a:cubicBezTo>
                    <a:pt x="5" y="9"/>
                    <a:pt x="3" y="12"/>
                    <a:pt x="5" y="12"/>
                  </a:cubicBezTo>
                  <a:cubicBezTo>
                    <a:pt x="5" y="12"/>
                    <a:pt x="4" y="12"/>
                    <a:pt x="3" y="12"/>
                  </a:cubicBezTo>
                  <a:cubicBezTo>
                    <a:pt x="3" y="12"/>
                    <a:pt x="4" y="12"/>
                    <a:pt x="4" y="12"/>
                  </a:cubicBezTo>
                  <a:cubicBezTo>
                    <a:pt x="4" y="12"/>
                    <a:pt x="3" y="12"/>
                    <a:pt x="3" y="12"/>
                  </a:cubicBezTo>
                  <a:cubicBezTo>
                    <a:pt x="2" y="13"/>
                    <a:pt x="4" y="14"/>
                    <a:pt x="4" y="14"/>
                  </a:cubicBezTo>
                  <a:cubicBezTo>
                    <a:pt x="4" y="13"/>
                    <a:pt x="2" y="13"/>
                    <a:pt x="2" y="13"/>
                  </a:cubicBezTo>
                  <a:cubicBezTo>
                    <a:pt x="2" y="13"/>
                    <a:pt x="3" y="14"/>
                    <a:pt x="3" y="14"/>
                  </a:cubicBezTo>
                  <a:cubicBezTo>
                    <a:pt x="3" y="14"/>
                    <a:pt x="2" y="13"/>
                    <a:pt x="1" y="14"/>
                  </a:cubicBezTo>
                  <a:cubicBezTo>
                    <a:pt x="1" y="14"/>
                    <a:pt x="2" y="15"/>
                    <a:pt x="2" y="15"/>
                  </a:cubicBezTo>
                  <a:cubicBezTo>
                    <a:pt x="2" y="14"/>
                    <a:pt x="1" y="14"/>
                    <a:pt x="0" y="15"/>
                  </a:cubicBezTo>
                  <a:cubicBezTo>
                    <a:pt x="1" y="15"/>
                    <a:pt x="4" y="16"/>
                    <a:pt x="5" y="14"/>
                  </a:cubicBezTo>
                  <a:cubicBezTo>
                    <a:pt x="5" y="14"/>
                    <a:pt x="5" y="15"/>
                    <a:pt x="5" y="14"/>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42" name="Freeform 654"/>
            <p:cNvSpPr/>
            <p:nvPr/>
          </p:nvSpPr>
          <p:spPr bwMode="auto">
            <a:xfrm>
              <a:off x="6041160" y="2992252"/>
              <a:ext cx="70082" cy="103530"/>
            </a:xfrm>
            <a:custGeom>
              <a:avLst/>
              <a:gdLst>
                <a:gd name="T0" fmla="*/ 10 w 15"/>
                <a:gd name="T1" fmla="*/ 21 h 22"/>
                <a:gd name="T2" fmla="*/ 8 w 15"/>
                <a:gd name="T3" fmla="*/ 17 h 22"/>
                <a:gd name="T4" fmla="*/ 11 w 15"/>
                <a:gd name="T5" fmla="*/ 12 h 22"/>
                <a:gd name="T6" fmla="*/ 11 w 15"/>
                <a:gd name="T7" fmla="*/ 13 h 22"/>
                <a:gd name="T8" fmla="*/ 15 w 15"/>
                <a:gd name="T9" fmla="*/ 10 h 22"/>
                <a:gd name="T10" fmla="*/ 11 w 15"/>
                <a:gd name="T11" fmla="*/ 7 h 22"/>
                <a:gd name="T12" fmla="*/ 10 w 15"/>
                <a:gd name="T13" fmla="*/ 5 h 22"/>
                <a:gd name="T14" fmla="*/ 12 w 15"/>
                <a:gd name="T15" fmla="*/ 4 h 22"/>
                <a:gd name="T16" fmla="*/ 12 w 15"/>
                <a:gd name="T17" fmla="*/ 1 h 22"/>
                <a:gd name="T18" fmla="*/ 11 w 15"/>
                <a:gd name="T19" fmla="*/ 1 h 22"/>
                <a:gd name="T20" fmla="*/ 7 w 15"/>
                <a:gd name="T21" fmla="*/ 4 h 22"/>
                <a:gd name="T22" fmla="*/ 2 w 15"/>
                <a:gd name="T23" fmla="*/ 5 h 22"/>
                <a:gd name="T24" fmla="*/ 4 w 15"/>
                <a:gd name="T25" fmla="*/ 6 h 22"/>
                <a:gd name="T26" fmla="*/ 6 w 15"/>
                <a:gd name="T27" fmla="*/ 8 h 22"/>
                <a:gd name="T28" fmla="*/ 4 w 15"/>
                <a:gd name="T29" fmla="*/ 8 h 22"/>
                <a:gd name="T30" fmla="*/ 2 w 15"/>
                <a:gd name="T31" fmla="*/ 8 h 22"/>
                <a:gd name="T32" fmla="*/ 0 w 15"/>
                <a:gd name="T33" fmla="*/ 9 h 22"/>
                <a:gd name="T34" fmla="*/ 0 w 15"/>
                <a:gd name="T35" fmla="*/ 14 h 22"/>
                <a:gd name="T36" fmla="*/ 2 w 15"/>
                <a:gd name="T37" fmla="*/ 16 h 22"/>
                <a:gd name="T38" fmla="*/ 2 w 15"/>
                <a:gd name="T39" fmla="*/ 20 h 22"/>
                <a:gd name="T40" fmla="*/ 10 w 15"/>
                <a:gd name="T4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22">
                  <a:moveTo>
                    <a:pt x="10" y="21"/>
                  </a:moveTo>
                  <a:cubicBezTo>
                    <a:pt x="10" y="20"/>
                    <a:pt x="6" y="18"/>
                    <a:pt x="8" y="17"/>
                  </a:cubicBezTo>
                  <a:cubicBezTo>
                    <a:pt x="9" y="16"/>
                    <a:pt x="9" y="13"/>
                    <a:pt x="11" y="12"/>
                  </a:cubicBezTo>
                  <a:cubicBezTo>
                    <a:pt x="11" y="12"/>
                    <a:pt x="11" y="13"/>
                    <a:pt x="11" y="13"/>
                  </a:cubicBezTo>
                  <a:cubicBezTo>
                    <a:pt x="12" y="13"/>
                    <a:pt x="15" y="11"/>
                    <a:pt x="15" y="10"/>
                  </a:cubicBezTo>
                  <a:cubicBezTo>
                    <a:pt x="15" y="9"/>
                    <a:pt x="11" y="9"/>
                    <a:pt x="11" y="7"/>
                  </a:cubicBezTo>
                  <a:cubicBezTo>
                    <a:pt x="11" y="6"/>
                    <a:pt x="10" y="6"/>
                    <a:pt x="10" y="5"/>
                  </a:cubicBezTo>
                  <a:cubicBezTo>
                    <a:pt x="10" y="4"/>
                    <a:pt x="12" y="5"/>
                    <a:pt x="12" y="4"/>
                  </a:cubicBezTo>
                  <a:cubicBezTo>
                    <a:pt x="12" y="3"/>
                    <a:pt x="12" y="2"/>
                    <a:pt x="12" y="1"/>
                  </a:cubicBezTo>
                  <a:cubicBezTo>
                    <a:pt x="12" y="0"/>
                    <a:pt x="12" y="1"/>
                    <a:pt x="11" y="1"/>
                  </a:cubicBezTo>
                  <a:cubicBezTo>
                    <a:pt x="8" y="1"/>
                    <a:pt x="9" y="2"/>
                    <a:pt x="7" y="4"/>
                  </a:cubicBezTo>
                  <a:cubicBezTo>
                    <a:pt x="6" y="5"/>
                    <a:pt x="3" y="3"/>
                    <a:pt x="2" y="5"/>
                  </a:cubicBezTo>
                  <a:cubicBezTo>
                    <a:pt x="0" y="7"/>
                    <a:pt x="3" y="7"/>
                    <a:pt x="4" y="6"/>
                  </a:cubicBezTo>
                  <a:cubicBezTo>
                    <a:pt x="5" y="5"/>
                    <a:pt x="7" y="6"/>
                    <a:pt x="6" y="8"/>
                  </a:cubicBezTo>
                  <a:cubicBezTo>
                    <a:pt x="6" y="7"/>
                    <a:pt x="4" y="6"/>
                    <a:pt x="4" y="8"/>
                  </a:cubicBezTo>
                  <a:cubicBezTo>
                    <a:pt x="3" y="8"/>
                    <a:pt x="2" y="9"/>
                    <a:pt x="2" y="8"/>
                  </a:cubicBezTo>
                  <a:cubicBezTo>
                    <a:pt x="2" y="9"/>
                    <a:pt x="0" y="7"/>
                    <a:pt x="0" y="9"/>
                  </a:cubicBezTo>
                  <a:cubicBezTo>
                    <a:pt x="0" y="11"/>
                    <a:pt x="0" y="12"/>
                    <a:pt x="0" y="14"/>
                  </a:cubicBezTo>
                  <a:cubicBezTo>
                    <a:pt x="1" y="15"/>
                    <a:pt x="2" y="15"/>
                    <a:pt x="2" y="16"/>
                  </a:cubicBezTo>
                  <a:cubicBezTo>
                    <a:pt x="3" y="18"/>
                    <a:pt x="1" y="19"/>
                    <a:pt x="2" y="20"/>
                  </a:cubicBezTo>
                  <a:cubicBezTo>
                    <a:pt x="4" y="22"/>
                    <a:pt x="8" y="21"/>
                    <a:pt x="10" y="21"/>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43" name="Freeform 655"/>
            <p:cNvSpPr/>
            <p:nvPr/>
          </p:nvSpPr>
          <p:spPr bwMode="auto">
            <a:xfrm>
              <a:off x="5990192" y="3086227"/>
              <a:ext cx="208653" cy="242102"/>
            </a:xfrm>
            <a:custGeom>
              <a:avLst/>
              <a:gdLst>
                <a:gd name="T0" fmla="*/ 44 w 45"/>
                <a:gd name="T1" fmla="*/ 24 h 52"/>
                <a:gd name="T2" fmla="*/ 43 w 45"/>
                <a:gd name="T3" fmla="*/ 18 h 52"/>
                <a:gd name="T4" fmla="*/ 42 w 45"/>
                <a:gd name="T5" fmla="*/ 12 h 52"/>
                <a:gd name="T6" fmla="*/ 41 w 45"/>
                <a:gd name="T7" fmla="*/ 7 h 52"/>
                <a:gd name="T8" fmla="*/ 38 w 45"/>
                <a:gd name="T9" fmla="*/ 4 h 52"/>
                <a:gd name="T10" fmla="*/ 38 w 45"/>
                <a:gd name="T11" fmla="*/ 2 h 52"/>
                <a:gd name="T12" fmla="*/ 37 w 45"/>
                <a:gd name="T13" fmla="*/ 5 h 52"/>
                <a:gd name="T14" fmla="*/ 33 w 45"/>
                <a:gd name="T15" fmla="*/ 4 h 52"/>
                <a:gd name="T16" fmla="*/ 25 w 45"/>
                <a:gd name="T17" fmla="*/ 7 h 52"/>
                <a:gd name="T18" fmla="*/ 26 w 45"/>
                <a:gd name="T19" fmla="*/ 4 h 52"/>
                <a:gd name="T20" fmla="*/ 21 w 45"/>
                <a:gd name="T21" fmla="*/ 4 h 52"/>
                <a:gd name="T22" fmla="*/ 20 w 45"/>
                <a:gd name="T23" fmla="*/ 1 h 52"/>
                <a:gd name="T24" fmla="*/ 13 w 45"/>
                <a:gd name="T25" fmla="*/ 0 h 52"/>
                <a:gd name="T26" fmla="*/ 15 w 45"/>
                <a:gd name="T27" fmla="*/ 3 h 52"/>
                <a:gd name="T28" fmla="*/ 15 w 45"/>
                <a:gd name="T29" fmla="*/ 6 h 52"/>
                <a:gd name="T30" fmla="*/ 17 w 45"/>
                <a:gd name="T31" fmla="*/ 7 h 52"/>
                <a:gd name="T32" fmla="*/ 20 w 45"/>
                <a:gd name="T33" fmla="*/ 9 h 52"/>
                <a:gd name="T34" fmla="*/ 15 w 45"/>
                <a:gd name="T35" fmla="*/ 8 h 52"/>
                <a:gd name="T36" fmla="*/ 14 w 45"/>
                <a:gd name="T37" fmla="*/ 8 h 52"/>
                <a:gd name="T38" fmla="*/ 13 w 45"/>
                <a:gd name="T39" fmla="*/ 10 h 52"/>
                <a:gd name="T40" fmla="*/ 6 w 45"/>
                <a:gd name="T41" fmla="*/ 10 h 52"/>
                <a:gd name="T42" fmla="*/ 6 w 45"/>
                <a:gd name="T43" fmla="*/ 15 h 52"/>
                <a:gd name="T44" fmla="*/ 6 w 45"/>
                <a:gd name="T45" fmla="*/ 17 h 52"/>
                <a:gd name="T46" fmla="*/ 1 w 45"/>
                <a:gd name="T47" fmla="*/ 22 h 52"/>
                <a:gd name="T48" fmla="*/ 2 w 45"/>
                <a:gd name="T49" fmla="*/ 26 h 52"/>
                <a:gd name="T50" fmla="*/ 2 w 45"/>
                <a:gd name="T51" fmla="*/ 30 h 52"/>
                <a:gd name="T52" fmla="*/ 1 w 45"/>
                <a:gd name="T53" fmla="*/ 33 h 52"/>
                <a:gd name="T54" fmla="*/ 3 w 45"/>
                <a:gd name="T55" fmla="*/ 37 h 52"/>
                <a:gd name="T56" fmla="*/ 11 w 45"/>
                <a:gd name="T57" fmla="*/ 40 h 52"/>
                <a:gd name="T58" fmla="*/ 9 w 45"/>
                <a:gd name="T59" fmla="*/ 49 h 52"/>
                <a:gd name="T60" fmla="*/ 19 w 45"/>
                <a:gd name="T61" fmla="*/ 49 h 52"/>
                <a:gd name="T62" fmla="*/ 23 w 45"/>
                <a:gd name="T63" fmla="*/ 51 h 52"/>
                <a:gd name="T64" fmla="*/ 26 w 45"/>
                <a:gd name="T65" fmla="*/ 50 h 52"/>
                <a:gd name="T66" fmla="*/ 33 w 45"/>
                <a:gd name="T67" fmla="*/ 49 h 52"/>
                <a:gd name="T68" fmla="*/ 36 w 45"/>
                <a:gd name="T69" fmla="*/ 49 h 52"/>
                <a:gd name="T70" fmla="*/ 36 w 45"/>
                <a:gd name="T71" fmla="*/ 45 h 52"/>
                <a:gd name="T72" fmla="*/ 40 w 45"/>
                <a:gd name="T73" fmla="*/ 43 h 52"/>
                <a:gd name="T74" fmla="*/ 35 w 45"/>
                <a:gd name="T75" fmla="*/ 37 h 52"/>
                <a:gd name="T76" fmla="*/ 32 w 45"/>
                <a:gd name="T77" fmla="*/ 31 h 52"/>
                <a:gd name="T78" fmla="*/ 41 w 45"/>
                <a:gd name="T79" fmla="*/ 26 h 52"/>
                <a:gd name="T80" fmla="*/ 44 w 45"/>
                <a:gd name="T81" fmla="*/ 28 h 52"/>
                <a:gd name="T82" fmla="*/ 44 w 45"/>
                <a:gd name="T83" fmla="*/ 24 h 52"/>
                <a:gd name="T84" fmla="*/ 44 w 45"/>
                <a:gd name="T85"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 h="52">
                  <a:moveTo>
                    <a:pt x="44" y="24"/>
                  </a:moveTo>
                  <a:cubicBezTo>
                    <a:pt x="43" y="22"/>
                    <a:pt x="43" y="20"/>
                    <a:pt x="43" y="18"/>
                  </a:cubicBezTo>
                  <a:cubicBezTo>
                    <a:pt x="42" y="16"/>
                    <a:pt x="41" y="15"/>
                    <a:pt x="42" y="12"/>
                  </a:cubicBezTo>
                  <a:cubicBezTo>
                    <a:pt x="43" y="10"/>
                    <a:pt x="42" y="8"/>
                    <a:pt x="41" y="7"/>
                  </a:cubicBezTo>
                  <a:cubicBezTo>
                    <a:pt x="40" y="6"/>
                    <a:pt x="38" y="5"/>
                    <a:pt x="38" y="4"/>
                  </a:cubicBezTo>
                  <a:cubicBezTo>
                    <a:pt x="38" y="4"/>
                    <a:pt x="39" y="3"/>
                    <a:pt x="38" y="2"/>
                  </a:cubicBezTo>
                  <a:cubicBezTo>
                    <a:pt x="37" y="2"/>
                    <a:pt x="37" y="5"/>
                    <a:pt x="37" y="5"/>
                  </a:cubicBezTo>
                  <a:cubicBezTo>
                    <a:pt x="35" y="5"/>
                    <a:pt x="35" y="4"/>
                    <a:pt x="33" y="4"/>
                  </a:cubicBezTo>
                  <a:cubicBezTo>
                    <a:pt x="31" y="5"/>
                    <a:pt x="28" y="7"/>
                    <a:pt x="25" y="7"/>
                  </a:cubicBezTo>
                  <a:cubicBezTo>
                    <a:pt x="24" y="6"/>
                    <a:pt x="26" y="5"/>
                    <a:pt x="26" y="4"/>
                  </a:cubicBezTo>
                  <a:cubicBezTo>
                    <a:pt x="24" y="4"/>
                    <a:pt x="23" y="5"/>
                    <a:pt x="21" y="4"/>
                  </a:cubicBezTo>
                  <a:cubicBezTo>
                    <a:pt x="20" y="3"/>
                    <a:pt x="23" y="1"/>
                    <a:pt x="20" y="1"/>
                  </a:cubicBezTo>
                  <a:cubicBezTo>
                    <a:pt x="18" y="1"/>
                    <a:pt x="16" y="1"/>
                    <a:pt x="13" y="0"/>
                  </a:cubicBezTo>
                  <a:cubicBezTo>
                    <a:pt x="14" y="1"/>
                    <a:pt x="15" y="1"/>
                    <a:pt x="15" y="3"/>
                  </a:cubicBezTo>
                  <a:cubicBezTo>
                    <a:pt x="14" y="4"/>
                    <a:pt x="14" y="4"/>
                    <a:pt x="15" y="6"/>
                  </a:cubicBezTo>
                  <a:cubicBezTo>
                    <a:pt x="15" y="8"/>
                    <a:pt x="15" y="7"/>
                    <a:pt x="17" y="7"/>
                  </a:cubicBezTo>
                  <a:cubicBezTo>
                    <a:pt x="18" y="7"/>
                    <a:pt x="19" y="8"/>
                    <a:pt x="20" y="9"/>
                  </a:cubicBezTo>
                  <a:cubicBezTo>
                    <a:pt x="19" y="8"/>
                    <a:pt x="16" y="8"/>
                    <a:pt x="15" y="8"/>
                  </a:cubicBezTo>
                  <a:cubicBezTo>
                    <a:pt x="15" y="8"/>
                    <a:pt x="14" y="8"/>
                    <a:pt x="14" y="8"/>
                  </a:cubicBezTo>
                  <a:cubicBezTo>
                    <a:pt x="13" y="9"/>
                    <a:pt x="14" y="10"/>
                    <a:pt x="13" y="10"/>
                  </a:cubicBezTo>
                  <a:cubicBezTo>
                    <a:pt x="11" y="11"/>
                    <a:pt x="7" y="6"/>
                    <a:pt x="6" y="10"/>
                  </a:cubicBezTo>
                  <a:cubicBezTo>
                    <a:pt x="7" y="12"/>
                    <a:pt x="8" y="14"/>
                    <a:pt x="6" y="15"/>
                  </a:cubicBezTo>
                  <a:cubicBezTo>
                    <a:pt x="5" y="17"/>
                    <a:pt x="5" y="15"/>
                    <a:pt x="6" y="17"/>
                  </a:cubicBezTo>
                  <a:cubicBezTo>
                    <a:pt x="6" y="22"/>
                    <a:pt x="0" y="20"/>
                    <a:pt x="1" y="22"/>
                  </a:cubicBezTo>
                  <a:cubicBezTo>
                    <a:pt x="1" y="23"/>
                    <a:pt x="2" y="24"/>
                    <a:pt x="2" y="26"/>
                  </a:cubicBezTo>
                  <a:cubicBezTo>
                    <a:pt x="2" y="28"/>
                    <a:pt x="1" y="28"/>
                    <a:pt x="2" y="30"/>
                  </a:cubicBezTo>
                  <a:cubicBezTo>
                    <a:pt x="3" y="31"/>
                    <a:pt x="0" y="33"/>
                    <a:pt x="1" y="33"/>
                  </a:cubicBezTo>
                  <a:cubicBezTo>
                    <a:pt x="3" y="34"/>
                    <a:pt x="2" y="36"/>
                    <a:pt x="3" y="37"/>
                  </a:cubicBezTo>
                  <a:cubicBezTo>
                    <a:pt x="4" y="40"/>
                    <a:pt x="8" y="39"/>
                    <a:pt x="11" y="40"/>
                  </a:cubicBezTo>
                  <a:cubicBezTo>
                    <a:pt x="11" y="40"/>
                    <a:pt x="9" y="48"/>
                    <a:pt x="9" y="49"/>
                  </a:cubicBezTo>
                  <a:cubicBezTo>
                    <a:pt x="13" y="49"/>
                    <a:pt x="15" y="48"/>
                    <a:pt x="19" y="49"/>
                  </a:cubicBezTo>
                  <a:cubicBezTo>
                    <a:pt x="19" y="49"/>
                    <a:pt x="23" y="52"/>
                    <a:pt x="23" y="51"/>
                  </a:cubicBezTo>
                  <a:cubicBezTo>
                    <a:pt x="24" y="49"/>
                    <a:pt x="25" y="49"/>
                    <a:pt x="26" y="50"/>
                  </a:cubicBezTo>
                  <a:cubicBezTo>
                    <a:pt x="27" y="51"/>
                    <a:pt x="32" y="48"/>
                    <a:pt x="33" y="49"/>
                  </a:cubicBezTo>
                  <a:cubicBezTo>
                    <a:pt x="33" y="49"/>
                    <a:pt x="37" y="50"/>
                    <a:pt x="36" y="49"/>
                  </a:cubicBezTo>
                  <a:cubicBezTo>
                    <a:pt x="35" y="46"/>
                    <a:pt x="34" y="46"/>
                    <a:pt x="36" y="45"/>
                  </a:cubicBezTo>
                  <a:cubicBezTo>
                    <a:pt x="38" y="43"/>
                    <a:pt x="38" y="43"/>
                    <a:pt x="40" y="43"/>
                  </a:cubicBezTo>
                  <a:cubicBezTo>
                    <a:pt x="41" y="42"/>
                    <a:pt x="36" y="38"/>
                    <a:pt x="35" y="37"/>
                  </a:cubicBezTo>
                  <a:cubicBezTo>
                    <a:pt x="34" y="37"/>
                    <a:pt x="31" y="32"/>
                    <a:pt x="32" y="31"/>
                  </a:cubicBezTo>
                  <a:cubicBezTo>
                    <a:pt x="36" y="30"/>
                    <a:pt x="38" y="29"/>
                    <a:pt x="41" y="26"/>
                  </a:cubicBezTo>
                  <a:cubicBezTo>
                    <a:pt x="42" y="25"/>
                    <a:pt x="43" y="29"/>
                    <a:pt x="44" y="28"/>
                  </a:cubicBezTo>
                  <a:cubicBezTo>
                    <a:pt x="45" y="27"/>
                    <a:pt x="45" y="25"/>
                    <a:pt x="44" y="24"/>
                  </a:cubicBezTo>
                  <a:cubicBezTo>
                    <a:pt x="44" y="23"/>
                    <a:pt x="44" y="24"/>
                    <a:pt x="44" y="24"/>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44" name="Freeform 656"/>
            <p:cNvSpPr/>
            <p:nvPr/>
          </p:nvSpPr>
          <p:spPr bwMode="auto">
            <a:xfrm>
              <a:off x="6358123" y="3161086"/>
              <a:ext cx="415714" cy="246881"/>
            </a:xfrm>
            <a:custGeom>
              <a:avLst/>
              <a:gdLst>
                <a:gd name="T0" fmla="*/ 0 w 89"/>
                <a:gd name="T1" fmla="*/ 27 h 53"/>
                <a:gd name="T2" fmla="*/ 9 w 89"/>
                <a:gd name="T3" fmla="*/ 30 h 53"/>
                <a:gd name="T4" fmla="*/ 16 w 89"/>
                <a:gd name="T5" fmla="*/ 31 h 53"/>
                <a:gd name="T6" fmla="*/ 22 w 89"/>
                <a:gd name="T7" fmla="*/ 28 h 53"/>
                <a:gd name="T8" fmla="*/ 33 w 89"/>
                <a:gd name="T9" fmla="*/ 30 h 53"/>
                <a:gd name="T10" fmla="*/ 40 w 89"/>
                <a:gd name="T11" fmla="*/ 41 h 53"/>
                <a:gd name="T12" fmla="*/ 44 w 89"/>
                <a:gd name="T13" fmla="*/ 38 h 53"/>
                <a:gd name="T14" fmla="*/ 47 w 89"/>
                <a:gd name="T15" fmla="*/ 41 h 53"/>
                <a:gd name="T16" fmla="*/ 57 w 89"/>
                <a:gd name="T17" fmla="*/ 42 h 53"/>
                <a:gd name="T18" fmla="*/ 51 w 89"/>
                <a:gd name="T19" fmla="*/ 46 h 53"/>
                <a:gd name="T20" fmla="*/ 55 w 89"/>
                <a:gd name="T21" fmla="*/ 49 h 53"/>
                <a:gd name="T22" fmla="*/ 59 w 89"/>
                <a:gd name="T23" fmla="*/ 51 h 53"/>
                <a:gd name="T24" fmla="*/ 67 w 89"/>
                <a:gd name="T25" fmla="*/ 48 h 53"/>
                <a:gd name="T26" fmla="*/ 72 w 89"/>
                <a:gd name="T27" fmla="*/ 46 h 53"/>
                <a:gd name="T28" fmla="*/ 68 w 89"/>
                <a:gd name="T29" fmla="*/ 46 h 53"/>
                <a:gd name="T30" fmla="*/ 63 w 89"/>
                <a:gd name="T31" fmla="*/ 44 h 53"/>
                <a:gd name="T32" fmla="*/ 72 w 89"/>
                <a:gd name="T33" fmla="*/ 38 h 53"/>
                <a:gd name="T34" fmla="*/ 78 w 89"/>
                <a:gd name="T35" fmla="*/ 35 h 53"/>
                <a:gd name="T36" fmla="*/ 84 w 89"/>
                <a:gd name="T37" fmla="*/ 31 h 53"/>
                <a:gd name="T38" fmla="*/ 87 w 89"/>
                <a:gd name="T39" fmla="*/ 28 h 53"/>
                <a:gd name="T40" fmla="*/ 86 w 89"/>
                <a:gd name="T41" fmla="*/ 26 h 53"/>
                <a:gd name="T42" fmla="*/ 88 w 89"/>
                <a:gd name="T43" fmla="*/ 25 h 53"/>
                <a:gd name="T44" fmla="*/ 86 w 89"/>
                <a:gd name="T45" fmla="*/ 24 h 53"/>
                <a:gd name="T46" fmla="*/ 88 w 89"/>
                <a:gd name="T47" fmla="*/ 21 h 53"/>
                <a:gd name="T48" fmla="*/ 85 w 89"/>
                <a:gd name="T49" fmla="*/ 19 h 53"/>
                <a:gd name="T50" fmla="*/ 82 w 89"/>
                <a:gd name="T51" fmla="*/ 18 h 53"/>
                <a:gd name="T52" fmla="*/ 78 w 89"/>
                <a:gd name="T53" fmla="*/ 18 h 53"/>
                <a:gd name="T54" fmla="*/ 75 w 89"/>
                <a:gd name="T55" fmla="*/ 15 h 53"/>
                <a:gd name="T56" fmla="*/ 72 w 89"/>
                <a:gd name="T57" fmla="*/ 17 h 53"/>
                <a:gd name="T58" fmla="*/ 69 w 89"/>
                <a:gd name="T59" fmla="*/ 14 h 53"/>
                <a:gd name="T60" fmla="*/ 65 w 89"/>
                <a:gd name="T61" fmla="*/ 14 h 53"/>
                <a:gd name="T62" fmla="*/ 64 w 89"/>
                <a:gd name="T63" fmla="*/ 10 h 53"/>
                <a:gd name="T64" fmla="*/ 60 w 89"/>
                <a:gd name="T65" fmla="*/ 9 h 53"/>
                <a:gd name="T66" fmla="*/ 60 w 89"/>
                <a:gd name="T67" fmla="*/ 5 h 53"/>
                <a:gd name="T68" fmla="*/ 58 w 89"/>
                <a:gd name="T69" fmla="*/ 2 h 53"/>
                <a:gd name="T70" fmla="*/ 53 w 89"/>
                <a:gd name="T71" fmla="*/ 1 h 53"/>
                <a:gd name="T72" fmla="*/ 47 w 89"/>
                <a:gd name="T73" fmla="*/ 2 h 53"/>
                <a:gd name="T74" fmla="*/ 43 w 89"/>
                <a:gd name="T75" fmla="*/ 3 h 53"/>
                <a:gd name="T76" fmla="*/ 41 w 89"/>
                <a:gd name="T77" fmla="*/ 9 h 53"/>
                <a:gd name="T78" fmla="*/ 38 w 89"/>
                <a:gd name="T79" fmla="*/ 7 h 53"/>
                <a:gd name="T80" fmla="*/ 36 w 89"/>
                <a:gd name="T81" fmla="*/ 8 h 53"/>
                <a:gd name="T82" fmla="*/ 34 w 89"/>
                <a:gd name="T83" fmla="*/ 6 h 53"/>
                <a:gd name="T84" fmla="*/ 31 w 89"/>
                <a:gd name="T85" fmla="*/ 7 h 53"/>
                <a:gd name="T86" fmla="*/ 29 w 89"/>
                <a:gd name="T87" fmla="*/ 6 h 53"/>
                <a:gd name="T88" fmla="*/ 28 w 89"/>
                <a:gd name="T89" fmla="*/ 8 h 53"/>
                <a:gd name="T90" fmla="*/ 21 w 89"/>
                <a:gd name="T91" fmla="*/ 5 h 53"/>
                <a:gd name="T92" fmla="*/ 12 w 89"/>
                <a:gd name="T93" fmla="*/ 4 h 53"/>
                <a:gd name="T94" fmla="*/ 6 w 89"/>
                <a:gd name="T95" fmla="*/ 6 h 53"/>
                <a:gd name="T96" fmla="*/ 9 w 89"/>
                <a:gd name="T97" fmla="*/ 11 h 53"/>
                <a:gd name="T98" fmla="*/ 10 w 89"/>
                <a:gd name="T99" fmla="*/ 14 h 53"/>
                <a:gd name="T100" fmla="*/ 5 w 89"/>
                <a:gd name="T101" fmla="*/ 16 h 53"/>
                <a:gd name="T102" fmla="*/ 2 w 89"/>
                <a:gd name="T103" fmla="*/ 23 h 53"/>
                <a:gd name="T104" fmla="*/ 0 w 89"/>
                <a:gd name="T105" fmla="*/ 2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9" h="53">
                  <a:moveTo>
                    <a:pt x="0" y="27"/>
                  </a:moveTo>
                  <a:cubicBezTo>
                    <a:pt x="0" y="30"/>
                    <a:pt x="7" y="30"/>
                    <a:pt x="9" y="30"/>
                  </a:cubicBezTo>
                  <a:cubicBezTo>
                    <a:pt x="11" y="30"/>
                    <a:pt x="13" y="32"/>
                    <a:pt x="16" y="31"/>
                  </a:cubicBezTo>
                  <a:cubicBezTo>
                    <a:pt x="17" y="29"/>
                    <a:pt x="20" y="28"/>
                    <a:pt x="22" y="28"/>
                  </a:cubicBezTo>
                  <a:cubicBezTo>
                    <a:pt x="25" y="26"/>
                    <a:pt x="31" y="28"/>
                    <a:pt x="33" y="30"/>
                  </a:cubicBezTo>
                  <a:cubicBezTo>
                    <a:pt x="36" y="34"/>
                    <a:pt x="37" y="38"/>
                    <a:pt x="40" y="41"/>
                  </a:cubicBezTo>
                  <a:cubicBezTo>
                    <a:pt x="42" y="40"/>
                    <a:pt x="42" y="39"/>
                    <a:pt x="44" y="38"/>
                  </a:cubicBezTo>
                  <a:cubicBezTo>
                    <a:pt x="46" y="38"/>
                    <a:pt x="46" y="40"/>
                    <a:pt x="47" y="41"/>
                  </a:cubicBezTo>
                  <a:cubicBezTo>
                    <a:pt x="48" y="42"/>
                    <a:pt x="57" y="43"/>
                    <a:pt x="57" y="42"/>
                  </a:cubicBezTo>
                  <a:cubicBezTo>
                    <a:pt x="57" y="43"/>
                    <a:pt x="51" y="45"/>
                    <a:pt x="51" y="46"/>
                  </a:cubicBezTo>
                  <a:cubicBezTo>
                    <a:pt x="52" y="47"/>
                    <a:pt x="56" y="46"/>
                    <a:pt x="55" y="49"/>
                  </a:cubicBezTo>
                  <a:cubicBezTo>
                    <a:pt x="54" y="51"/>
                    <a:pt x="57" y="53"/>
                    <a:pt x="59" y="51"/>
                  </a:cubicBezTo>
                  <a:cubicBezTo>
                    <a:pt x="61" y="50"/>
                    <a:pt x="64" y="48"/>
                    <a:pt x="67" y="48"/>
                  </a:cubicBezTo>
                  <a:cubicBezTo>
                    <a:pt x="70" y="48"/>
                    <a:pt x="71" y="48"/>
                    <a:pt x="72" y="46"/>
                  </a:cubicBezTo>
                  <a:cubicBezTo>
                    <a:pt x="72" y="46"/>
                    <a:pt x="69" y="46"/>
                    <a:pt x="68" y="46"/>
                  </a:cubicBezTo>
                  <a:cubicBezTo>
                    <a:pt x="66" y="46"/>
                    <a:pt x="64" y="47"/>
                    <a:pt x="63" y="44"/>
                  </a:cubicBezTo>
                  <a:cubicBezTo>
                    <a:pt x="60" y="40"/>
                    <a:pt x="70" y="38"/>
                    <a:pt x="72" y="38"/>
                  </a:cubicBezTo>
                  <a:cubicBezTo>
                    <a:pt x="74" y="37"/>
                    <a:pt x="76" y="36"/>
                    <a:pt x="78" y="35"/>
                  </a:cubicBezTo>
                  <a:cubicBezTo>
                    <a:pt x="79" y="33"/>
                    <a:pt x="81" y="31"/>
                    <a:pt x="84" y="31"/>
                  </a:cubicBezTo>
                  <a:cubicBezTo>
                    <a:pt x="85" y="31"/>
                    <a:pt x="87" y="31"/>
                    <a:pt x="87" y="28"/>
                  </a:cubicBezTo>
                  <a:cubicBezTo>
                    <a:pt x="87" y="27"/>
                    <a:pt x="86" y="27"/>
                    <a:pt x="86" y="26"/>
                  </a:cubicBezTo>
                  <a:cubicBezTo>
                    <a:pt x="86" y="25"/>
                    <a:pt x="88" y="25"/>
                    <a:pt x="88" y="25"/>
                  </a:cubicBezTo>
                  <a:cubicBezTo>
                    <a:pt x="88" y="25"/>
                    <a:pt x="86" y="24"/>
                    <a:pt x="86" y="24"/>
                  </a:cubicBezTo>
                  <a:cubicBezTo>
                    <a:pt x="86" y="23"/>
                    <a:pt x="89" y="23"/>
                    <a:pt x="88" y="21"/>
                  </a:cubicBezTo>
                  <a:cubicBezTo>
                    <a:pt x="88" y="21"/>
                    <a:pt x="86" y="20"/>
                    <a:pt x="85" y="19"/>
                  </a:cubicBezTo>
                  <a:cubicBezTo>
                    <a:pt x="84" y="18"/>
                    <a:pt x="83" y="20"/>
                    <a:pt x="82" y="18"/>
                  </a:cubicBezTo>
                  <a:cubicBezTo>
                    <a:pt x="81" y="17"/>
                    <a:pt x="80" y="17"/>
                    <a:pt x="78" y="18"/>
                  </a:cubicBezTo>
                  <a:cubicBezTo>
                    <a:pt x="77" y="18"/>
                    <a:pt x="76" y="15"/>
                    <a:pt x="75" y="15"/>
                  </a:cubicBezTo>
                  <a:cubicBezTo>
                    <a:pt x="74" y="14"/>
                    <a:pt x="73" y="16"/>
                    <a:pt x="72" y="17"/>
                  </a:cubicBezTo>
                  <a:cubicBezTo>
                    <a:pt x="71" y="17"/>
                    <a:pt x="70" y="14"/>
                    <a:pt x="69" y="14"/>
                  </a:cubicBezTo>
                  <a:cubicBezTo>
                    <a:pt x="68" y="14"/>
                    <a:pt x="65" y="15"/>
                    <a:pt x="65" y="14"/>
                  </a:cubicBezTo>
                  <a:cubicBezTo>
                    <a:pt x="65" y="13"/>
                    <a:pt x="65" y="11"/>
                    <a:pt x="64" y="10"/>
                  </a:cubicBezTo>
                  <a:cubicBezTo>
                    <a:pt x="63" y="9"/>
                    <a:pt x="61" y="10"/>
                    <a:pt x="60" y="9"/>
                  </a:cubicBezTo>
                  <a:cubicBezTo>
                    <a:pt x="59" y="8"/>
                    <a:pt x="58" y="6"/>
                    <a:pt x="60" y="5"/>
                  </a:cubicBezTo>
                  <a:cubicBezTo>
                    <a:pt x="61" y="5"/>
                    <a:pt x="59" y="2"/>
                    <a:pt x="58" y="2"/>
                  </a:cubicBezTo>
                  <a:cubicBezTo>
                    <a:pt x="57" y="1"/>
                    <a:pt x="54" y="2"/>
                    <a:pt x="53" y="1"/>
                  </a:cubicBezTo>
                  <a:cubicBezTo>
                    <a:pt x="50" y="0"/>
                    <a:pt x="50" y="6"/>
                    <a:pt x="47" y="2"/>
                  </a:cubicBezTo>
                  <a:cubicBezTo>
                    <a:pt x="46" y="2"/>
                    <a:pt x="44" y="3"/>
                    <a:pt x="43" y="3"/>
                  </a:cubicBezTo>
                  <a:cubicBezTo>
                    <a:pt x="41" y="4"/>
                    <a:pt x="42" y="9"/>
                    <a:pt x="41" y="9"/>
                  </a:cubicBezTo>
                  <a:cubicBezTo>
                    <a:pt x="40" y="9"/>
                    <a:pt x="39" y="7"/>
                    <a:pt x="38" y="7"/>
                  </a:cubicBezTo>
                  <a:cubicBezTo>
                    <a:pt x="38" y="7"/>
                    <a:pt x="37" y="8"/>
                    <a:pt x="36" y="8"/>
                  </a:cubicBezTo>
                  <a:cubicBezTo>
                    <a:pt x="35" y="8"/>
                    <a:pt x="34" y="7"/>
                    <a:pt x="34" y="6"/>
                  </a:cubicBezTo>
                  <a:cubicBezTo>
                    <a:pt x="34" y="5"/>
                    <a:pt x="32" y="7"/>
                    <a:pt x="31" y="7"/>
                  </a:cubicBezTo>
                  <a:cubicBezTo>
                    <a:pt x="30" y="7"/>
                    <a:pt x="30" y="6"/>
                    <a:pt x="29" y="6"/>
                  </a:cubicBezTo>
                  <a:cubicBezTo>
                    <a:pt x="28" y="6"/>
                    <a:pt x="28" y="7"/>
                    <a:pt x="28" y="8"/>
                  </a:cubicBezTo>
                  <a:cubicBezTo>
                    <a:pt x="28" y="8"/>
                    <a:pt x="21" y="5"/>
                    <a:pt x="21" y="5"/>
                  </a:cubicBezTo>
                  <a:cubicBezTo>
                    <a:pt x="18" y="4"/>
                    <a:pt x="15" y="4"/>
                    <a:pt x="12" y="4"/>
                  </a:cubicBezTo>
                  <a:cubicBezTo>
                    <a:pt x="10" y="4"/>
                    <a:pt x="9" y="6"/>
                    <a:pt x="6" y="6"/>
                  </a:cubicBezTo>
                  <a:cubicBezTo>
                    <a:pt x="6" y="9"/>
                    <a:pt x="9" y="9"/>
                    <a:pt x="9" y="11"/>
                  </a:cubicBezTo>
                  <a:cubicBezTo>
                    <a:pt x="9" y="12"/>
                    <a:pt x="10" y="13"/>
                    <a:pt x="10" y="14"/>
                  </a:cubicBezTo>
                  <a:cubicBezTo>
                    <a:pt x="9" y="15"/>
                    <a:pt x="6" y="15"/>
                    <a:pt x="5" y="16"/>
                  </a:cubicBezTo>
                  <a:cubicBezTo>
                    <a:pt x="2" y="18"/>
                    <a:pt x="3" y="20"/>
                    <a:pt x="2" y="23"/>
                  </a:cubicBezTo>
                  <a:cubicBezTo>
                    <a:pt x="2" y="25"/>
                    <a:pt x="1" y="26"/>
                    <a:pt x="0" y="27"/>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45" name="Freeform 657"/>
            <p:cNvSpPr/>
            <p:nvPr/>
          </p:nvSpPr>
          <p:spPr bwMode="auto">
            <a:xfrm>
              <a:off x="6227516" y="3253467"/>
              <a:ext cx="140164" cy="57340"/>
            </a:xfrm>
            <a:custGeom>
              <a:avLst/>
              <a:gdLst>
                <a:gd name="T0" fmla="*/ 30 w 30"/>
                <a:gd name="T1" fmla="*/ 4 h 12"/>
                <a:gd name="T2" fmla="*/ 22 w 30"/>
                <a:gd name="T3" fmla="*/ 0 h 12"/>
                <a:gd name="T4" fmla="*/ 17 w 30"/>
                <a:gd name="T5" fmla="*/ 0 h 12"/>
                <a:gd name="T6" fmla="*/ 14 w 30"/>
                <a:gd name="T7" fmla="*/ 1 h 12"/>
                <a:gd name="T8" fmla="*/ 11 w 30"/>
                <a:gd name="T9" fmla="*/ 0 h 12"/>
                <a:gd name="T10" fmla="*/ 8 w 30"/>
                <a:gd name="T11" fmla="*/ 3 h 12"/>
                <a:gd name="T12" fmla="*/ 3 w 30"/>
                <a:gd name="T13" fmla="*/ 9 h 12"/>
                <a:gd name="T14" fmla="*/ 11 w 30"/>
                <a:gd name="T15" fmla="*/ 11 h 12"/>
                <a:gd name="T16" fmla="*/ 13 w 30"/>
                <a:gd name="T17" fmla="*/ 9 h 12"/>
                <a:gd name="T18" fmla="*/ 18 w 30"/>
                <a:gd name="T19" fmla="*/ 9 h 12"/>
                <a:gd name="T20" fmla="*/ 19 w 30"/>
                <a:gd name="T21" fmla="*/ 6 h 12"/>
                <a:gd name="T22" fmla="*/ 24 w 30"/>
                <a:gd name="T23" fmla="*/ 7 h 12"/>
                <a:gd name="T24" fmla="*/ 28 w 30"/>
                <a:gd name="T25" fmla="*/ 7 h 12"/>
                <a:gd name="T26" fmla="*/ 30 w 30"/>
                <a:gd name="T27"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12">
                  <a:moveTo>
                    <a:pt x="30" y="4"/>
                  </a:moveTo>
                  <a:cubicBezTo>
                    <a:pt x="27" y="2"/>
                    <a:pt x="26" y="0"/>
                    <a:pt x="22" y="0"/>
                  </a:cubicBezTo>
                  <a:cubicBezTo>
                    <a:pt x="20" y="0"/>
                    <a:pt x="19" y="0"/>
                    <a:pt x="17" y="0"/>
                  </a:cubicBezTo>
                  <a:cubicBezTo>
                    <a:pt x="15" y="0"/>
                    <a:pt x="15" y="1"/>
                    <a:pt x="14" y="1"/>
                  </a:cubicBezTo>
                  <a:cubicBezTo>
                    <a:pt x="13" y="1"/>
                    <a:pt x="12" y="0"/>
                    <a:pt x="11" y="0"/>
                  </a:cubicBezTo>
                  <a:cubicBezTo>
                    <a:pt x="10" y="1"/>
                    <a:pt x="9" y="2"/>
                    <a:pt x="8" y="3"/>
                  </a:cubicBezTo>
                  <a:cubicBezTo>
                    <a:pt x="6" y="5"/>
                    <a:pt x="0" y="4"/>
                    <a:pt x="3" y="9"/>
                  </a:cubicBezTo>
                  <a:cubicBezTo>
                    <a:pt x="4" y="11"/>
                    <a:pt x="8" y="12"/>
                    <a:pt x="11" y="11"/>
                  </a:cubicBezTo>
                  <a:cubicBezTo>
                    <a:pt x="12" y="11"/>
                    <a:pt x="12" y="9"/>
                    <a:pt x="13" y="9"/>
                  </a:cubicBezTo>
                  <a:cubicBezTo>
                    <a:pt x="15" y="9"/>
                    <a:pt x="17" y="9"/>
                    <a:pt x="18" y="9"/>
                  </a:cubicBezTo>
                  <a:cubicBezTo>
                    <a:pt x="19" y="9"/>
                    <a:pt x="19" y="7"/>
                    <a:pt x="19" y="6"/>
                  </a:cubicBezTo>
                  <a:cubicBezTo>
                    <a:pt x="20" y="5"/>
                    <a:pt x="23" y="7"/>
                    <a:pt x="24" y="7"/>
                  </a:cubicBezTo>
                  <a:cubicBezTo>
                    <a:pt x="25" y="7"/>
                    <a:pt x="27" y="7"/>
                    <a:pt x="28" y="7"/>
                  </a:cubicBezTo>
                  <a:cubicBezTo>
                    <a:pt x="29" y="7"/>
                    <a:pt x="29" y="5"/>
                    <a:pt x="30" y="4"/>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46" name="Freeform 658"/>
            <p:cNvSpPr/>
            <p:nvPr/>
          </p:nvSpPr>
          <p:spPr bwMode="auto">
            <a:xfrm>
              <a:off x="6382013" y="3043221"/>
              <a:ext cx="219803" cy="164057"/>
            </a:xfrm>
            <a:custGeom>
              <a:avLst/>
              <a:gdLst>
                <a:gd name="T0" fmla="*/ 11 w 47"/>
                <a:gd name="T1" fmla="*/ 29 h 35"/>
                <a:gd name="T2" fmla="*/ 18 w 47"/>
                <a:gd name="T3" fmla="*/ 30 h 35"/>
                <a:gd name="T4" fmla="*/ 23 w 47"/>
                <a:gd name="T5" fmla="*/ 33 h 35"/>
                <a:gd name="T6" fmla="*/ 25 w 47"/>
                <a:gd name="T7" fmla="*/ 31 h 35"/>
                <a:gd name="T8" fmla="*/ 29 w 47"/>
                <a:gd name="T9" fmla="*/ 32 h 35"/>
                <a:gd name="T10" fmla="*/ 33 w 47"/>
                <a:gd name="T11" fmla="*/ 32 h 35"/>
                <a:gd name="T12" fmla="*/ 36 w 47"/>
                <a:gd name="T13" fmla="*/ 33 h 35"/>
                <a:gd name="T14" fmla="*/ 38 w 47"/>
                <a:gd name="T15" fmla="*/ 28 h 35"/>
                <a:gd name="T16" fmla="*/ 42 w 47"/>
                <a:gd name="T17" fmla="*/ 27 h 35"/>
                <a:gd name="T18" fmla="*/ 40 w 47"/>
                <a:gd name="T19" fmla="*/ 22 h 35"/>
                <a:gd name="T20" fmla="*/ 44 w 47"/>
                <a:gd name="T21" fmla="*/ 21 h 35"/>
                <a:gd name="T22" fmla="*/ 45 w 47"/>
                <a:gd name="T23" fmla="*/ 17 h 35"/>
                <a:gd name="T24" fmla="*/ 42 w 47"/>
                <a:gd name="T25" fmla="*/ 15 h 35"/>
                <a:gd name="T26" fmla="*/ 39 w 47"/>
                <a:gd name="T27" fmla="*/ 11 h 35"/>
                <a:gd name="T28" fmla="*/ 38 w 47"/>
                <a:gd name="T29" fmla="*/ 6 h 35"/>
                <a:gd name="T30" fmla="*/ 35 w 47"/>
                <a:gd name="T31" fmla="*/ 2 h 35"/>
                <a:gd name="T32" fmla="*/ 33 w 47"/>
                <a:gd name="T33" fmla="*/ 2 h 35"/>
                <a:gd name="T34" fmla="*/ 30 w 47"/>
                <a:gd name="T35" fmla="*/ 1 h 35"/>
                <a:gd name="T36" fmla="*/ 28 w 47"/>
                <a:gd name="T37" fmla="*/ 2 h 35"/>
                <a:gd name="T38" fmla="*/ 25 w 47"/>
                <a:gd name="T39" fmla="*/ 0 h 35"/>
                <a:gd name="T40" fmla="*/ 22 w 47"/>
                <a:gd name="T41" fmla="*/ 2 h 35"/>
                <a:gd name="T42" fmla="*/ 17 w 47"/>
                <a:gd name="T43" fmla="*/ 3 h 35"/>
                <a:gd name="T44" fmla="*/ 17 w 47"/>
                <a:gd name="T45" fmla="*/ 6 h 35"/>
                <a:gd name="T46" fmla="*/ 13 w 47"/>
                <a:gd name="T47" fmla="*/ 9 h 35"/>
                <a:gd name="T48" fmla="*/ 12 w 47"/>
                <a:gd name="T49" fmla="*/ 13 h 35"/>
                <a:gd name="T50" fmla="*/ 8 w 47"/>
                <a:gd name="T51" fmla="*/ 14 h 35"/>
                <a:gd name="T52" fmla="*/ 1 w 47"/>
                <a:gd name="T53" fmla="*/ 16 h 35"/>
                <a:gd name="T54" fmla="*/ 2 w 47"/>
                <a:gd name="T55" fmla="*/ 24 h 35"/>
                <a:gd name="T56" fmla="*/ 1 w 47"/>
                <a:gd name="T57" fmla="*/ 27 h 35"/>
                <a:gd name="T58" fmla="*/ 1 w 47"/>
                <a:gd name="T59" fmla="*/ 31 h 35"/>
                <a:gd name="T60" fmla="*/ 5 w 47"/>
                <a:gd name="T61" fmla="*/ 30 h 35"/>
                <a:gd name="T62" fmla="*/ 11 w 47"/>
                <a:gd name="T63" fmla="*/ 2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35">
                  <a:moveTo>
                    <a:pt x="11" y="29"/>
                  </a:moveTo>
                  <a:cubicBezTo>
                    <a:pt x="14" y="29"/>
                    <a:pt x="16" y="30"/>
                    <a:pt x="18" y="30"/>
                  </a:cubicBezTo>
                  <a:cubicBezTo>
                    <a:pt x="18" y="30"/>
                    <a:pt x="23" y="33"/>
                    <a:pt x="23" y="33"/>
                  </a:cubicBezTo>
                  <a:cubicBezTo>
                    <a:pt x="23" y="32"/>
                    <a:pt x="24" y="29"/>
                    <a:pt x="25" y="31"/>
                  </a:cubicBezTo>
                  <a:cubicBezTo>
                    <a:pt x="27" y="34"/>
                    <a:pt x="28" y="29"/>
                    <a:pt x="29" y="32"/>
                  </a:cubicBezTo>
                  <a:cubicBezTo>
                    <a:pt x="30" y="34"/>
                    <a:pt x="32" y="32"/>
                    <a:pt x="33" y="32"/>
                  </a:cubicBezTo>
                  <a:cubicBezTo>
                    <a:pt x="34" y="31"/>
                    <a:pt x="36" y="35"/>
                    <a:pt x="36" y="33"/>
                  </a:cubicBezTo>
                  <a:cubicBezTo>
                    <a:pt x="37" y="31"/>
                    <a:pt x="36" y="29"/>
                    <a:pt x="38" y="28"/>
                  </a:cubicBezTo>
                  <a:cubicBezTo>
                    <a:pt x="39" y="28"/>
                    <a:pt x="41" y="27"/>
                    <a:pt x="42" y="27"/>
                  </a:cubicBezTo>
                  <a:cubicBezTo>
                    <a:pt x="41" y="26"/>
                    <a:pt x="40" y="24"/>
                    <a:pt x="40" y="22"/>
                  </a:cubicBezTo>
                  <a:cubicBezTo>
                    <a:pt x="40" y="20"/>
                    <a:pt x="42" y="22"/>
                    <a:pt x="44" y="21"/>
                  </a:cubicBezTo>
                  <a:cubicBezTo>
                    <a:pt x="46" y="21"/>
                    <a:pt x="47" y="19"/>
                    <a:pt x="45" y="17"/>
                  </a:cubicBezTo>
                  <a:cubicBezTo>
                    <a:pt x="44" y="16"/>
                    <a:pt x="43" y="17"/>
                    <a:pt x="42" y="15"/>
                  </a:cubicBezTo>
                  <a:cubicBezTo>
                    <a:pt x="41" y="14"/>
                    <a:pt x="40" y="13"/>
                    <a:pt x="39" y="11"/>
                  </a:cubicBezTo>
                  <a:cubicBezTo>
                    <a:pt x="38" y="10"/>
                    <a:pt x="38" y="8"/>
                    <a:pt x="38" y="6"/>
                  </a:cubicBezTo>
                  <a:cubicBezTo>
                    <a:pt x="39" y="4"/>
                    <a:pt x="36" y="2"/>
                    <a:pt x="35" y="2"/>
                  </a:cubicBezTo>
                  <a:cubicBezTo>
                    <a:pt x="34" y="1"/>
                    <a:pt x="34" y="2"/>
                    <a:pt x="33" y="2"/>
                  </a:cubicBezTo>
                  <a:cubicBezTo>
                    <a:pt x="31" y="3"/>
                    <a:pt x="31" y="2"/>
                    <a:pt x="30" y="1"/>
                  </a:cubicBezTo>
                  <a:cubicBezTo>
                    <a:pt x="29" y="0"/>
                    <a:pt x="29" y="2"/>
                    <a:pt x="28" y="2"/>
                  </a:cubicBezTo>
                  <a:cubicBezTo>
                    <a:pt x="27" y="2"/>
                    <a:pt x="25" y="0"/>
                    <a:pt x="25" y="0"/>
                  </a:cubicBezTo>
                  <a:cubicBezTo>
                    <a:pt x="23" y="0"/>
                    <a:pt x="23" y="2"/>
                    <a:pt x="22" y="2"/>
                  </a:cubicBezTo>
                  <a:cubicBezTo>
                    <a:pt x="20" y="3"/>
                    <a:pt x="19" y="3"/>
                    <a:pt x="17" y="3"/>
                  </a:cubicBezTo>
                  <a:cubicBezTo>
                    <a:pt x="16" y="4"/>
                    <a:pt x="17" y="6"/>
                    <a:pt x="17" y="6"/>
                  </a:cubicBezTo>
                  <a:cubicBezTo>
                    <a:pt x="16" y="8"/>
                    <a:pt x="13" y="7"/>
                    <a:pt x="13" y="9"/>
                  </a:cubicBezTo>
                  <a:cubicBezTo>
                    <a:pt x="12" y="10"/>
                    <a:pt x="12" y="11"/>
                    <a:pt x="12" y="13"/>
                  </a:cubicBezTo>
                  <a:cubicBezTo>
                    <a:pt x="12" y="14"/>
                    <a:pt x="9" y="14"/>
                    <a:pt x="8" y="14"/>
                  </a:cubicBezTo>
                  <a:cubicBezTo>
                    <a:pt x="5" y="15"/>
                    <a:pt x="4" y="16"/>
                    <a:pt x="1" y="16"/>
                  </a:cubicBezTo>
                  <a:cubicBezTo>
                    <a:pt x="2" y="19"/>
                    <a:pt x="5" y="21"/>
                    <a:pt x="2" y="24"/>
                  </a:cubicBezTo>
                  <a:cubicBezTo>
                    <a:pt x="0" y="25"/>
                    <a:pt x="0" y="26"/>
                    <a:pt x="1" y="27"/>
                  </a:cubicBezTo>
                  <a:cubicBezTo>
                    <a:pt x="3" y="28"/>
                    <a:pt x="1" y="30"/>
                    <a:pt x="1" y="31"/>
                  </a:cubicBezTo>
                  <a:cubicBezTo>
                    <a:pt x="3" y="31"/>
                    <a:pt x="4" y="31"/>
                    <a:pt x="5" y="30"/>
                  </a:cubicBezTo>
                  <a:cubicBezTo>
                    <a:pt x="7" y="29"/>
                    <a:pt x="10" y="29"/>
                    <a:pt x="11" y="29"/>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47" name="Freeform 659"/>
            <p:cNvSpPr/>
            <p:nvPr/>
          </p:nvSpPr>
          <p:spPr bwMode="auto">
            <a:xfrm>
              <a:off x="6331045" y="3033664"/>
              <a:ext cx="135385" cy="89196"/>
            </a:xfrm>
            <a:custGeom>
              <a:avLst/>
              <a:gdLst>
                <a:gd name="T0" fmla="*/ 16 w 29"/>
                <a:gd name="T1" fmla="*/ 18 h 19"/>
                <a:gd name="T2" fmla="*/ 23 w 29"/>
                <a:gd name="T3" fmla="*/ 15 h 19"/>
                <a:gd name="T4" fmla="*/ 23 w 29"/>
                <a:gd name="T5" fmla="*/ 12 h 19"/>
                <a:gd name="T6" fmla="*/ 27 w 29"/>
                <a:gd name="T7" fmla="*/ 9 h 19"/>
                <a:gd name="T8" fmla="*/ 26 w 29"/>
                <a:gd name="T9" fmla="*/ 4 h 19"/>
                <a:gd name="T10" fmla="*/ 19 w 29"/>
                <a:gd name="T11" fmla="*/ 1 h 19"/>
                <a:gd name="T12" fmla="*/ 10 w 29"/>
                <a:gd name="T13" fmla="*/ 1 h 19"/>
                <a:gd name="T14" fmla="*/ 0 w 29"/>
                <a:gd name="T15" fmla="*/ 4 h 19"/>
                <a:gd name="T16" fmla="*/ 1 w 29"/>
                <a:gd name="T17" fmla="*/ 6 h 19"/>
                <a:gd name="T18" fmla="*/ 2 w 29"/>
                <a:gd name="T19" fmla="*/ 9 h 19"/>
                <a:gd name="T20" fmla="*/ 5 w 29"/>
                <a:gd name="T21" fmla="*/ 10 h 19"/>
                <a:gd name="T22" fmla="*/ 9 w 29"/>
                <a:gd name="T23" fmla="*/ 11 h 19"/>
                <a:gd name="T24" fmla="*/ 8 w 29"/>
                <a:gd name="T25" fmla="*/ 15 h 19"/>
                <a:gd name="T26" fmla="*/ 12 w 29"/>
                <a:gd name="T27" fmla="*/ 18 h 19"/>
                <a:gd name="T28" fmla="*/ 16 w 29"/>
                <a:gd name="T29" fmla="*/ 18 h 19"/>
                <a:gd name="T30" fmla="*/ 16 w 29"/>
                <a:gd name="T31"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9">
                  <a:moveTo>
                    <a:pt x="16" y="18"/>
                  </a:moveTo>
                  <a:cubicBezTo>
                    <a:pt x="18" y="16"/>
                    <a:pt x="21" y="16"/>
                    <a:pt x="23" y="15"/>
                  </a:cubicBezTo>
                  <a:cubicBezTo>
                    <a:pt x="23" y="14"/>
                    <a:pt x="23" y="13"/>
                    <a:pt x="23" y="12"/>
                  </a:cubicBezTo>
                  <a:cubicBezTo>
                    <a:pt x="24" y="10"/>
                    <a:pt x="25" y="10"/>
                    <a:pt x="27" y="9"/>
                  </a:cubicBezTo>
                  <a:cubicBezTo>
                    <a:pt x="29" y="8"/>
                    <a:pt x="28" y="5"/>
                    <a:pt x="26" y="4"/>
                  </a:cubicBezTo>
                  <a:cubicBezTo>
                    <a:pt x="24" y="3"/>
                    <a:pt x="22" y="2"/>
                    <a:pt x="19" y="1"/>
                  </a:cubicBezTo>
                  <a:cubicBezTo>
                    <a:pt x="17" y="0"/>
                    <a:pt x="13" y="1"/>
                    <a:pt x="10" y="1"/>
                  </a:cubicBezTo>
                  <a:cubicBezTo>
                    <a:pt x="8" y="1"/>
                    <a:pt x="0" y="0"/>
                    <a:pt x="0" y="4"/>
                  </a:cubicBezTo>
                  <a:cubicBezTo>
                    <a:pt x="0" y="4"/>
                    <a:pt x="1" y="5"/>
                    <a:pt x="1" y="6"/>
                  </a:cubicBezTo>
                  <a:cubicBezTo>
                    <a:pt x="2" y="7"/>
                    <a:pt x="1" y="8"/>
                    <a:pt x="2" y="9"/>
                  </a:cubicBezTo>
                  <a:cubicBezTo>
                    <a:pt x="3" y="9"/>
                    <a:pt x="4" y="11"/>
                    <a:pt x="5" y="10"/>
                  </a:cubicBezTo>
                  <a:cubicBezTo>
                    <a:pt x="7" y="10"/>
                    <a:pt x="9" y="9"/>
                    <a:pt x="9" y="11"/>
                  </a:cubicBezTo>
                  <a:cubicBezTo>
                    <a:pt x="9" y="12"/>
                    <a:pt x="9" y="14"/>
                    <a:pt x="8" y="15"/>
                  </a:cubicBezTo>
                  <a:cubicBezTo>
                    <a:pt x="11" y="15"/>
                    <a:pt x="11" y="15"/>
                    <a:pt x="12" y="18"/>
                  </a:cubicBezTo>
                  <a:cubicBezTo>
                    <a:pt x="13" y="18"/>
                    <a:pt x="16" y="18"/>
                    <a:pt x="16" y="18"/>
                  </a:cubicBezTo>
                  <a:cubicBezTo>
                    <a:pt x="17" y="17"/>
                    <a:pt x="15" y="19"/>
                    <a:pt x="16" y="18"/>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48" name="Freeform 660"/>
            <p:cNvSpPr/>
            <p:nvPr/>
          </p:nvSpPr>
          <p:spPr bwMode="auto">
            <a:xfrm>
              <a:off x="6331045" y="2977917"/>
              <a:ext cx="167242" cy="84419"/>
            </a:xfrm>
            <a:custGeom>
              <a:avLst/>
              <a:gdLst>
                <a:gd name="T0" fmla="*/ 11 w 36"/>
                <a:gd name="T1" fmla="*/ 13 h 18"/>
                <a:gd name="T2" fmla="*/ 19 w 36"/>
                <a:gd name="T3" fmla="*/ 12 h 18"/>
                <a:gd name="T4" fmla="*/ 25 w 36"/>
                <a:gd name="T5" fmla="*/ 15 h 18"/>
                <a:gd name="T6" fmla="*/ 29 w 36"/>
                <a:gd name="T7" fmla="*/ 17 h 18"/>
                <a:gd name="T8" fmla="*/ 33 w 36"/>
                <a:gd name="T9" fmla="*/ 16 h 18"/>
                <a:gd name="T10" fmla="*/ 36 w 36"/>
                <a:gd name="T11" fmla="*/ 14 h 18"/>
                <a:gd name="T12" fmla="*/ 34 w 36"/>
                <a:gd name="T13" fmla="*/ 8 h 18"/>
                <a:gd name="T14" fmla="*/ 31 w 36"/>
                <a:gd name="T15" fmla="*/ 4 h 18"/>
                <a:gd name="T16" fmla="*/ 25 w 36"/>
                <a:gd name="T17" fmla="*/ 3 h 18"/>
                <a:gd name="T18" fmla="*/ 18 w 36"/>
                <a:gd name="T19" fmla="*/ 1 h 18"/>
                <a:gd name="T20" fmla="*/ 17 w 36"/>
                <a:gd name="T21" fmla="*/ 5 h 18"/>
                <a:gd name="T22" fmla="*/ 15 w 36"/>
                <a:gd name="T23" fmla="*/ 7 h 18"/>
                <a:gd name="T24" fmla="*/ 8 w 36"/>
                <a:gd name="T25" fmla="*/ 4 h 18"/>
                <a:gd name="T26" fmla="*/ 0 w 36"/>
                <a:gd name="T27" fmla="*/ 15 h 18"/>
                <a:gd name="T28" fmla="*/ 11 w 36"/>
                <a:gd name="T29"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18">
                  <a:moveTo>
                    <a:pt x="11" y="13"/>
                  </a:moveTo>
                  <a:cubicBezTo>
                    <a:pt x="14" y="13"/>
                    <a:pt x="16" y="12"/>
                    <a:pt x="19" y="12"/>
                  </a:cubicBezTo>
                  <a:cubicBezTo>
                    <a:pt x="20" y="12"/>
                    <a:pt x="24" y="14"/>
                    <a:pt x="25" y="15"/>
                  </a:cubicBezTo>
                  <a:cubicBezTo>
                    <a:pt x="26" y="16"/>
                    <a:pt x="27" y="18"/>
                    <a:pt x="29" y="17"/>
                  </a:cubicBezTo>
                  <a:cubicBezTo>
                    <a:pt x="30" y="17"/>
                    <a:pt x="31" y="16"/>
                    <a:pt x="33" y="16"/>
                  </a:cubicBezTo>
                  <a:cubicBezTo>
                    <a:pt x="34" y="16"/>
                    <a:pt x="34" y="14"/>
                    <a:pt x="36" y="14"/>
                  </a:cubicBezTo>
                  <a:cubicBezTo>
                    <a:pt x="35" y="12"/>
                    <a:pt x="33" y="9"/>
                    <a:pt x="34" y="8"/>
                  </a:cubicBezTo>
                  <a:cubicBezTo>
                    <a:pt x="35" y="6"/>
                    <a:pt x="32" y="4"/>
                    <a:pt x="31" y="4"/>
                  </a:cubicBezTo>
                  <a:cubicBezTo>
                    <a:pt x="29" y="3"/>
                    <a:pt x="27" y="5"/>
                    <a:pt x="25" y="3"/>
                  </a:cubicBezTo>
                  <a:cubicBezTo>
                    <a:pt x="22" y="1"/>
                    <a:pt x="21" y="0"/>
                    <a:pt x="18" y="1"/>
                  </a:cubicBezTo>
                  <a:cubicBezTo>
                    <a:pt x="16" y="2"/>
                    <a:pt x="17" y="3"/>
                    <a:pt x="17" y="5"/>
                  </a:cubicBezTo>
                  <a:cubicBezTo>
                    <a:pt x="16" y="6"/>
                    <a:pt x="16" y="7"/>
                    <a:pt x="15" y="7"/>
                  </a:cubicBezTo>
                  <a:cubicBezTo>
                    <a:pt x="12" y="9"/>
                    <a:pt x="10" y="5"/>
                    <a:pt x="8" y="4"/>
                  </a:cubicBezTo>
                  <a:cubicBezTo>
                    <a:pt x="3" y="0"/>
                    <a:pt x="0" y="11"/>
                    <a:pt x="0" y="15"/>
                  </a:cubicBezTo>
                  <a:cubicBezTo>
                    <a:pt x="4" y="13"/>
                    <a:pt x="7" y="13"/>
                    <a:pt x="11" y="13"/>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49" name="Freeform 661"/>
            <p:cNvSpPr/>
            <p:nvPr/>
          </p:nvSpPr>
          <p:spPr bwMode="auto">
            <a:xfrm>
              <a:off x="6382013" y="2926949"/>
              <a:ext cx="111495" cy="70082"/>
            </a:xfrm>
            <a:custGeom>
              <a:avLst/>
              <a:gdLst>
                <a:gd name="T0" fmla="*/ 16 w 24"/>
                <a:gd name="T1" fmla="*/ 15 h 15"/>
                <a:gd name="T2" fmla="*/ 20 w 24"/>
                <a:gd name="T3" fmla="*/ 15 h 15"/>
                <a:gd name="T4" fmla="*/ 22 w 24"/>
                <a:gd name="T5" fmla="*/ 13 h 15"/>
                <a:gd name="T6" fmla="*/ 22 w 24"/>
                <a:gd name="T7" fmla="*/ 10 h 15"/>
                <a:gd name="T8" fmla="*/ 21 w 24"/>
                <a:gd name="T9" fmla="*/ 5 h 15"/>
                <a:gd name="T10" fmla="*/ 24 w 24"/>
                <a:gd name="T11" fmla="*/ 0 h 15"/>
                <a:gd name="T12" fmla="*/ 12 w 24"/>
                <a:gd name="T13" fmla="*/ 0 h 15"/>
                <a:gd name="T14" fmla="*/ 6 w 24"/>
                <a:gd name="T15" fmla="*/ 1 h 15"/>
                <a:gd name="T16" fmla="*/ 0 w 24"/>
                <a:gd name="T17" fmla="*/ 5 h 15"/>
                <a:gd name="T18" fmla="*/ 2 w 24"/>
                <a:gd name="T19" fmla="*/ 6 h 15"/>
                <a:gd name="T20" fmla="*/ 2 w 24"/>
                <a:gd name="T21" fmla="*/ 8 h 15"/>
                <a:gd name="T22" fmla="*/ 7 w 24"/>
                <a:gd name="T23" fmla="*/ 9 h 15"/>
                <a:gd name="T24" fmla="*/ 6 w 24"/>
                <a:gd name="T25" fmla="*/ 13 h 15"/>
                <a:gd name="T26" fmla="*/ 11 w 24"/>
                <a:gd name="T27" fmla="*/ 12 h 15"/>
                <a:gd name="T28" fmla="*/ 16 w 24"/>
                <a:gd name="T2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15">
                  <a:moveTo>
                    <a:pt x="16" y="15"/>
                  </a:moveTo>
                  <a:cubicBezTo>
                    <a:pt x="17" y="15"/>
                    <a:pt x="19" y="15"/>
                    <a:pt x="20" y="15"/>
                  </a:cubicBezTo>
                  <a:cubicBezTo>
                    <a:pt x="20" y="14"/>
                    <a:pt x="22" y="14"/>
                    <a:pt x="22" y="13"/>
                  </a:cubicBezTo>
                  <a:cubicBezTo>
                    <a:pt x="22" y="12"/>
                    <a:pt x="22" y="11"/>
                    <a:pt x="22" y="10"/>
                  </a:cubicBezTo>
                  <a:cubicBezTo>
                    <a:pt x="21" y="8"/>
                    <a:pt x="20" y="7"/>
                    <a:pt x="21" y="5"/>
                  </a:cubicBezTo>
                  <a:cubicBezTo>
                    <a:pt x="23" y="4"/>
                    <a:pt x="24" y="2"/>
                    <a:pt x="24" y="0"/>
                  </a:cubicBezTo>
                  <a:cubicBezTo>
                    <a:pt x="22" y="3"/>
                    <a:pt x="15" y="0"/>
                    <a:pt x="12" y="0"/>
                  </a:cubicBezTo>
                  <a:cubicBezTo>
                    <a:pt x="10" y="0"/>
                    <a:pt x="8" y="0"/>
                    <a:pt x="6" y="1"/>
                  </a:cubicBezTo>
                  <a:cubicBezTo>
                    <a:pt x="5" y="1"/>
                    <a:pt x="0" y="5"/>
                    <a:pt x="0" y="5"/>
                  </a:cubicBezTo>
                  <a:cubicBezTo>
                    <a:pt x="0" y="6"/>
                    <a:pt x="3" y="5"/>
                    <a:pt x="2" y="6"/>
                  </a:cubicBezTo>
                  <a:cubicBezTo>
                    <a:pt x="2" y="7"/>
                    <a:pt x="2" y="7"/>
                    <a:pt x="2" y="8"/>
                  </a:cubicBezTo>
                  <a:cubicBezTo>
                    <a:pt x="3" y="10"/>
                    <a:pt x="7" y="9"/>
                    <a:pt x="7" y="9"/>
                  </a:cubicBezTo>
                  <a:cubicBezTo>
                    <a:pt x="7" y="10"/>
                    <a:pt x="6" y="12"/>
                    <a:pt x="6" y="13"/>
                  </a:cubicBezTo>
                  <a:cubicBezTo>
                    <a:pt x="7" y="12"/>
                    <a:pt x="9" y="11"/>
                    <a:pt x="11" y="12"/>
                  </a:cubicBezTo>
                  <a:cubicBezTo>
                    <a:pt x="13" y="13"/>
                    <a:pt x="14" y="15"/>
                    <a:pt x="16" y="15"/>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50" name="Freeform 662"/>
            <p:cNvSpPr/>
            <p:nvPr/>
          </p:nvSpPr>
          <p:spPr bwMode="auto">
            <a:xfrm>
              <a:off x="6297598" y="3071891"/>
              <a:ext cx="74861" cy="36635"/>
            </a:xfrm>
            <a:custGeom>
              <a:avLst/>
              <a:gdLst>
                <a:gd name="T0" fmla="*/ 16 w 16"/>
                <a:gd name="T1" fmla="*/ 4 h 8"/>
                <a:gd name="T2" fmla="*/ 12 w 16"/>
                <a:gd name="T3" fmla="*/ 2 h 8"/>
                <a:gd name="T4" fmla="*/ 8 w 16"/>
                <a:gd name="T5" fmla="*/ 0 h 8"/>
                <a:gd name="T6" fmla="*/ 7 w 16"/>
                <a:gd name="T7" fmla="*/ 3 h 8"/>
                <a:gd name="T8" fmla="*/ 5 w 16"/>
                <a:gd name="T9" fmla="*/ 2 h 8"/>
                <a:gd name="T10" fmla="*/ 2 w 16"/>
                <a:gd name="T11" fmla="*/ 3 h 8"/>
                <a:gd name="T12" fmla="*/ 0 w 16"/>
                <a:gd name="T13" fmla="*/ 5 h 8"/>
                <a:gd name="T14" fmla="*/ 0 w 16"/>
                <a:gd name="T15" fmla="*/ 6 h 8"/>
                <a:gd name="T16" fmla="*/ 2 w 16"/>
                <a:gd name="T17" fmla="*/ 6 h 8"/>
                <a:gd name="T18" fmla="*/ 8 w 16"/>
                <a:gd name="T19" fmla="*/ 7 h 8"/>
                <a:gd name="T20" fmla="*/ 16 w 1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8">
                  <a:moveTo>
                    <a:pt x="16" y="4"/>
                  </a:moveTo>
                  <a:cubicBezTo>
                    <a:pt x="16" y="1"/>
                    <a:pt x="14" y="2"/>
                    <a:pt x="12" y="2"/>
                  </a:cubicBezTo>
                  <a:cubicBezTo>
                    <a:pt x="11" y="3"/>
                    <a:pt x="10" y="1"/>
                    <a:pt x="8" y="0"/>
                  </a:cubicBezTo>
                  <a:cubicBezTo>
                    <a:pt x="8" y="1"/>
                    <a:pt x="8" y="2"/>
                    <a:pt x="7" y="3"/>
                  </a:cubicBezTo>
                  <a:cubicBezTo>
                    <a:pt x="6" y="3"/>
                    <a:pt x="7" y="1"/>
                    <a:pt x="5" y="2"/>
                  </a:cubicBezTo>
                  <a:cubicBezTo>
                    <a:pt x="4" y="2"/>
                    <a:pt x="2" y="2"/>
                    <a:pt x="2" y="3"/>
                  </a:cubicBezTo>
                  <a:cubicBezTo>
                    <a:pt x="1" y="5"/>
                    <a:pt x="2" y="6"/>
                    <a:pt x="0" y="5"/>
                  </a:cubicBezTo>
                  <a:cubicBezTo>
                    <a:pt x="0" y="5"/>
                    <a:pt x="0" y="5"/>
                    <a:pt x="0" y="6"/>
                  </a:cubicBezTo>
                  <a:cubicBezTo>
                    <a:pt x="0" y="6"/>
                    <a:pt x="1" y="6"/>
                    <a:pt x="2" y="6"/>
                  </a:cubicBezTo>
                  <a:cubicBezTo>
                    <a:pt x="4" y="7"/>
                    <a:pt x="6" y="7"/>
                    <a:pt x="8" y="7"/>
                  </a:cubicBezTo>
                  <a:cubicBezTo>
                    <a:pt x="10" y="7"/>
                    <a:pt x="16" y="8"/>
                    <a:pt x="16" y="4"/>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51" name="Freeform 663"/>
            <p:cNvSpPr/>
            <p:nvPr/>
          </p:nvSpPr>
          <p:spPr bwMode="auto">
            <a:xfrm>
              <a:off x="6181324" y="3081447"/>
              <a:ext cx="222988" cy="195911"/>
            </a:xfrm>
            <a:custGeom>
              <a:avLst/>
              <a:gdLst>
                <a:gd name="T0" fmla="*/ 1 w 48"/>
                <a:gd name="T1" fmla="*/ 12 h 42"/>
                <a:gd name="T2" fmla="*/ 0 w 48"/>
                <a:gd name="T3" fmla="*/ 16 h 42"/>
                <a:gd name="T4" fmla="*/ 2 w 48"/>
                <a:gd name="T5" fmla="*/ 20 h 42"/>
                <a:gd name="T6" fmla="*/ 4 w 48"/>
                <a:gd name="T7" fmla="*/ 27 h 42"/>
                <a:gd name="T8" fmla="*/ 9 w 48"/>
                <a:gd name="T9" fmla="*/ 31 h 42"/>
                <a:gd name="T10" fmla="*/ 10 w 48"/>
                <a:gd name="T11" fmla="*/ 33 h 42"/>
                <a:gd name="T12" fmla="*/ 13 w 48"/>
                <a:gd name="T13" fmla="*/ 32 h 42"/>
                <a:gd name="T14" fmla="*/ 21 w 48"/>
                <a:gd name="T15" fmla="*/ 36 h 42"/>
                <a:gd name="T16" fmla="*/ 25 w 48"/>
                <a:gd name="T17" fmla="*/ 37 h 42"/>
                <a:gd name="T18" fmla="*/ 33 w 48"/>
                <a:gd name="T19" fmla="*/ 37 h 42"/>
                <a:gd name="T20" fmla="*/ 39 w 48"/>
                <a:gd name="T21" fmla="*/ 41 h 42"/>
                <a:gd name="T22" fmla="*/ 41 w 48"/>
                <a:gd name="T23" fmla="*/ 35 h 42"/>
                <a:gd name="T24" fmla="*/ 44 w 48"/>
                <a:gd name="T25" fmla="*/ 32 h 42"/>
                <a:gd name="T26" fmla="*/ 48 w 48"/>
                <a:gd name="T27" fmla="*/ 31 h 42"/>
                <a:gd name="T28" fmla="*/ 45 w 48"/>
                <a:gd name="T29" fmla="*/ 26 h 42"/>
                <a:gd name="T30" fmla="*/ 44 w 48"/>
                <a:gd name="T31" fmla="*/ 19 h 42"/>
                <a:gd name="T32" fmla="*/ 46 w 48"/>
                <a:gd name="T33" fmla="*/ 12 h 42"/>
                <a:gd name="T34" fmla="*/ 44 w 48"/>
                <a:gd name="T35" fmla="*/ 7 h 42"/>
                <a:gd name="T36" fmla="*/ 42 w 48"/>
                <a:gd name="T37" fmla="*/ 5 h 42"/>
                <a:gd name="T38" fmla="*/ 25 w 48"/>
                <a:gd name="T39" fmla="*/ 4 h 42"/>
                <a:gd name="T40" fmla="*/ 20 w 48"/>
                <a:gd name="T41" fmla="*/ 2 h 42"/>
                <a:gd name="T42" fmla="*/ 13 w 48"/>
                <a:gd name="T43" fmla="*/ 4 h 42"/>
                <a:gd name="T44" fmla="*/ 6 w 48"/>
                <a:gd name="T45" fmla="*/ 6 h 42"/>
                <a:gd name="T46" fmla="*/ 2 w 48"/>
                <a:gd name="T47" fmla="*/ 7 h 42"/>
                <a:gd name="T48" fmla="*/ 1 w 48"/>
                <a:gd name="T49" fmla="*/ 9 h 42"/>
                <a:gd name="T50" fmla="*/ 1 w 48"/>
                <a:gd name="T51" fmla="*/ 12 h 42"/>
                <a:gd name="T52" fmla="*/ 1 w 48"/>
                <a:gd name="T53"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42">
                  <a:moveTo>
                    <a:pt x="1" y="12"/>
                  </a:moveTo>
                  <a:cubicBezTo>
                    <a:pt x="1" y="13"/>
                    <a:pt x="0" y="15"/>
                    <a:pt x="0" y="16"/>
                  </a:cubicBezTo>
                  <a:cubicBezTo>
                    <a:pt x="1" y="17"/>
                    <a:pt x="2" y="19"/>
                    <a:pt x="2" y="20"/>
                  </a:cubicBezTo>
                  <a:cubicBezTo>
                    <a:pt x="2" y="22"/>
                    <a:pt x="3" y="25"/>
                    <a:pt x="4" y="27"/>
                  </a:cubicBezTo>
                  <a:cubicBezTo>
                    <a:pt x="5" y="30"/>
                    <a:pt x="8" y="29"/>
                    <a:pt x="9" y="31"/>
                  </a:cubicBezTo>
                  <a:cubicBezTo>
                    <a:pt x="9" y="31"/>
                    <a:pt x="9" y="33"/>
                    <a:pt x="10" y="33"/>
                  </a:cubicBezTo>
                  <a:cubicBezTo>
                    <a:pt x="11" y="34"/>
                    <a:pt x="12" y="32"/>
                    <a:pt x="13" y="32"/>
                  </a:cubicBezTo>
                  <a:cubicBezTo>
                    <a:pt x="15" y="31"/>
                    <a:pt x="19" y="35"/>
                    <a:pt x="21" y="36"/>
                  </a:cubicBezTo>
                  <a:cubicBezTo>
                    <a:pt x="22" y="37"/>
                    <a:pt x="23" y="39"/>
                    <a:pt x="25" y="37"/>
                  </a:cubicBezTo>
                  <a:cubicBezTo>
                    <a:pt x="26" y="36"/>
                    <a:pt x="31" y="37"/>
                    <a:pt x="33" y="37"/>
                  </a:cubicBezTo>
                  <a:cubicBezTo>
                    <a:pt x="36" y="37"/>
                    <a:pt x="37" y="39"/>
                    <a:pt x="39" y="41"/>
                  </a:cubicBezTo>
                  <a:cubicBezTo>
                    <a:pt x="40" y="42"/>
                    <a:pt x="40" y="36"/>
                    <a:pt x="41" y="35"/>
                  </a:cubicBezTo>
                  <a:cubicBezTo>
                    <a:pt x="42" y="34"/>
                    <a:pt x="43" y="33"/>
                    <a:pt x="44" y="32"/>
                  </a:cubicBezTo>
                  <a:cubicBezTo>
                    <a:pt x="45" y="32"/>
                    <a:pt x="48" y="32"/>
                    <a:pt x="48" y="31"/>
                  </a:cubicBezTo>
                  <a:cubicBezTo>
                    <a:pt x="47" y="28"/>
                    <a:pt x="47" y="27"/>
                    <a:pt x="45" y="26"/>
                  </a:cubicBezTo>
                  <a:cubicBezTo>
                    <a:pt x="43" y="24"/>
                    <a:pt x="46" y="21"/>
                    <a:pt x="44" y="19"/>
                  </a:cubicBezTo>
                  <a:cubicBezTo>
                    <a:pt x="42" y="18"/>
                    <a:pt x="47" y="14"/>
                    <a:pt x="46" y="12"/>
                  </a:cubicBezTo>
                  <a:cubicBezTo>
                    <a:pt x="45" y="10"/>
                    <a:pt x="44" y="9"/>
                    <a:pt x="44" y="7"/>
                  </a:cubicBezTo>
                  <a:cubicBezTo>
                    <a:pt x="44" y="6"/>
                    <a:pt x="44" y="5"/>
                    <a:pt x="42" y="5"/>
                  </a:cubicBezTo>
                  <a:cubicBezTo>
                    <a:pt x="37" y="3"/>
                    <a:pt x="30" y="6"/>
                    <a:pt x="25" y="4"/>
                  </a:cubicBezTo>
                  <a:cubicBezTo>
                    <a:pt x="25" y="7"/>
                    <a:pt x="21" y="2"/>
                    <a:pt x="20" y="2"/>
                  </a:cubicBezTo>
                  <a:cubicBezTo>
                    <a:pt x="17" y="0"/>
                    <a:pt x="15" y="2"/>
                    <a:pt x="13" y="4"/>
                  </a:cubicBezTo>
                  <a:cubicBezTo>
                    <a:pt x="10" y="5"/>
                    <a:pt x="8" y="6"/>
                    <a:pt x="6" y="6"/>
                  </a:cubicBezTo>
                  <a:cubicBezTo>
                    <a:pt x="5" y="7"/>
                    <a:pt x="3" y="7"/>
                    <a:pt x="2" y="7"/>
                  </a:cubicBezTo>
                  <a:cubicBezTo>
                    <a:pt x="1" y="8"/>
                    <a:pt x="3" y="9"/>
                    <a:pt x="1" y="9"/>
                  </a:cubicBezTo>
                  <a:cubicBezTo>
                    <a:pt x="1" y="10"/>
                    <a:pt x="1" y="11"/>
                    <a:pt x="1" y="12"/>
                  </a:cubicBezTo>
                  <a:cubicBezTo>
                    <a:pt x="1" y="14"/>
                    <a:pt x="1" y="12"/>
                    <a:pt x="1" y="12"/>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52" name="Freeform 664"/>
            <p:cNvSpPr/>
            <p:nvPr/>
          </p:nvSpPr>
          <p:spPr bwMode="auto">
            <a:xfrm>
              <a:off x="6316710" y="3286916"/>
              <a:ext cx="215025" cy="140164"/>
            </a:xfrm>
            <a:custGeom>
              <a:avLst/>
              <a:gdLst>
                <a:gd name="T0" fmla="*/ 38 w 46"/>
                <a:gd name="T1" fmla="*/ 13 h 30"/>
                <a:gd name="T2" fmla="*/ 35 w 46"/>
                <a:gd name="T3" fmla="*/ 6 h 30"/>
                <a:gd name="T4" fmla="*/ 32 w 46"/>
                <a:gd name="T5" fmla="*/ 0 h 30"/>
                <a:gd name="T6" fmla="*/ 22 w 46"/>
                <a:gd name="T7" fmla="*/ 4 h 30"/>
                <a:gd name="T8" fmla="*/ 18 w 46"/>
                <a:gd name="T9" fmla="*/ 3 h 30"/>
                <a:gd name="T10" fmla="*/ 12 w 46"/>
                <a:gd name="T11" fmla="*/ 3 h 30"/>
                <a:gd name="T12" fmla="*/ 8 w 46"/>
                <a:gd name="T13" fmla="*/ 6 h 30"/>
                <a:gd name="T14" fmla="*/ 4 w 46"/>
                <a:gd name="T15" fmla="*/ 14 h 30"/>
                <a:gd name="T16" fmla="*/ 0 w 46"/>
                <a:gd name="T17" fmla="*/ 15 h 30"/>
                <a:gd name="T18" fmla="*/ 3 w 46"/>
                <a:gd name="T19" fmla="*/ 18 h 30"/>
                <a:gd name="T20" fmla="*/ 5 w 46"/>
                <a:gd name="T21" fmla="*/ 22 h 30"/>
                <a:gd name="T22" fmla="*/ 8 w 46"/>
                <a:gd name="T23" fmla="*/ 24 h 30"/>
                <a:gd name="T24" fmla="*/ 11 w 46"/>
                <a:gd name="T25" fmla="*/ 25 h 30"/>
                <a:gd name="T26" fmla="*/ 11 w 46"/>
                <a:gd name="T27" fmla="*/ 28 h 30"/>
                <a:gd name="T28" fmla="*/ 21 w 46"/>
                <a:gd name="T29" fmla="*/ 30 h 30"/>
                <a:gd name="T30" fmla="*/ 28 w 46"/>
                <a:gd name="T31" fmla="*/ 28 h 30"/>
                <a:gd name="T32" fmla="*/ 40 w 46"/>
                <a:gd name="T33" fmla="*/ 30 h 30"/>
                <a:gd name="T34" fmla="*/ 41 w 46"/>
                <a:gd name="T35" fmla="*/ 23 h 30"/>
                <a:gd name="T36" fmla="*/ 46 w 46"/>
                <a:gd name="T37" fmla="*/ 20 h 30"/>
                <a:gd name="T38" fmla="*/ 39 w 46"/>
                <a:gd name="T39" fmla="*/ 20 h 30"/>
                <a:gd name="T40" fmla="*/ 38 w 46"/>
                <a:gd name="T41" fmla="*/ 13 h 30"/>
                <a:gd name="T42" fmla="*/ 38 w 46"/>
                <a:gd name="T4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30">
                  <a:moveTo>
                    <a:pt x="38" y="13"/>
                  </a:moveTo>
                  <a:cubicBezTo>
                    <a:pt x="39" y="10"/>
                    <a:pt x="36" y="8"/>
                    <a:pt x="35" y="6"/>
                  </a:cubicBezTo>
                  <a:cubicBezTo>
                    <a:pt x="33" y="5"/>
                    <a:pt x="32" y="2"/>
                    <a:pt x="32" y="0"/>
                  </a:cubicBezTo>
                  <a:cubicBezTo>
                    <a:pt x="29" y="1"/>
                    <a:pt x="26" y="4"/>
                    <a:pt x="22" y="4"/>
                  </a:cubicBezTo>
                  <a:cubicBezTo>
                    <a:pt x="21" y="4"/>
                    <a:pt x="19" y="3"/>
                    <a:pt x="18" y="3"/>
                  </a:cubicBezTo>
                  <a:cubicBezTo>
                    <a:pt x="16" y="3"/>
                    <a:pt x="14" y="3"/>
                    <a:pt x="12" y="3"/>
                  </a:cubicBezTo>
                  <a:cubicBezTo>
                    <a:pt x="12" y="3"/>
                    <a:pt x="9" y="6"/>
                    <a:pt x="8" y="6"/>
                  </a:cubicBezTo>
                  <a:cubicBezTo>
                    <a:pt x="7" y="9"/>
                    <a:pt x="5" y="11"/>
                    <a:pt x="4" y="14"/>
                  </a:cubicBezTo>
                  <a:cubicBezTo>
                    <a:pt x="3" y="14"/>
                    <a:pt x="1" y="14"/>
                    <a:pt x="0" y="15"/>
                  </a:cubicBezTo>
                  <a:cubicBezTo>
                    <a:pt x="0" y="16"/>
                    <a:pt x="3" y="17"/>
                    <a:pt x="3" y="18"/>
                  </a:cubicBezTo>
                  <a:cubicBezTo>
                    <a:pt x="3" y="20"/>
                    <a:pt x="4" y="20"/>
                    <a:pt x="5" y="22"/>
                  </a:cubicBezTo>
                  <a:cubicBezTo>
                    <a:pt x="5" y="24"/>
                    <a:pt x="6" y="24"/>
                    <a:pt x="8" y="24"/>
                  </a:cubicBezTo>
                  <a:cubicBezTo>
                    <a:pt x="9" y="24"/>
                    <a:pt x="11" y="24"/>
                    <a:pt x="11" y="25"/>
                  </a:cubicBezTo>
                  <a:cubicBezTo>
                    <a:pt x="11" y="26"/>
                    <a:pt x="11" y="27"/>
                    <a:pt x="11" y="28"/>
                  </a:cubicBezTo>
                  <a:cubicBezTo>
                    <a:pt x="13" y="30"/>
                    <a:pt x="18" y="30"/>
                    <a:pt x="21" y="30"/>
                  </a:cubicBezTo>
                  <a:cubicBezTo>
                    <a:pt x="24" y="30"/>
                    <a:pt x="26" y="30"/>
                    <a:pt x="28" y="28"/>
                  </a:cubicBezTo>
                  <a:cubicBezTo>
                    <a:pt x="32" y="26"/>
                    <a:pt x="36" y="28"/>
                    <a:pt x="40" y="30"/>
                  </a:cubicBezTo>
                  <a:cubicBezTo>
                    <a:pt x="40" y="28"/>
                    <a:pt x="40" y="25"/>
                    <a:pt x="41" y="23"/>
                  </a:cubicBezTo>
                  <a:cubicBezTo>
                    <a:pt x="42" y="22"/>
                    <a:pt x="45" y="24"/>
                    <a:pt x="46" y="20"/>
                  </a:cubicBezTo>
                  <a:cubicBezTo>
                    <a:pt x="43" y="18"/>
                    <a:pt x="42" y="20"/>
                    <a:pt x="39" y="20"/>
                  </a:cubicBezTo>
                  <a:cubicBezTo>
                    <a:pt x="37" y="19"/>
                    <a:pt x="37" y="14"/>
                    <a:pt x="38" y="13"/>
                  </a:cubicBezTo>
                  <a:cubicBezTo>
                    <a:pt x="39" y="11"/>
                    <a:pt x="37" y="15"/>
                    <a:pt x="38" y="13"/>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53" name="Freeform 665"/>
            <p:cNvSpPr/>
            <p:nvPr/>
          </p:nvSpPr>
          <p:spPr bwMode="auto">
            <a:xfrm>
              <a:off x="6466431" y="3282137"/>
              <a:ext cx="78046" cy="93975"/>
            </a:xfrm>
            <a:custGeom>
              <a:avLst/>
              <a:gdLst>
                <a:gd name="T0" fmla="*/ 14 w 17"/>
                <a:gd name="T1" fmla="*/ 10 h 20"/>
                <a:gd name="T2" fmla="*/ 9 w 17"/>
                <a:gd name="T3" fmla="*/ 3 h 20"/>
                <a:gd name="T4" fmla="*/ 0 w 17"/>
                <a:gd name="T5" fmla="*/ 1 h 20"/>
                <a:gd name="T6" fmla="*/ 5 w 17"/>
                <a:gd name="T7" fmla="*/ 10 h 20"/>
                <a:gd name="T8" fmla="*/ 7 w 17"/>
                <a:gd name="T9" fmla="*/ 20 h 20"/>
                <a:gd name="T10" fmla="*/ 10 w 17"/>
                <a:gd name="T11" fmla="*/ 14 h 20"/>
                <a:gd name="T12" fmla="*/ 14 w 17"/>
                <a:gd name="T13" fmla="*/ 14 h 20"/>
                <a:gd name="T14" fmla="*/ 14 w 17"/>
                <a:gd name="T15" fmla="*/ 10 h 20"/>
                <a:gd name="T16" fmla="*/ 14 w 17"/>
                <a:gd name="T1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14" y="10"/>
                  </a:moveTo>
                  <a:cubicBezTo>
                    <a:pt x="12" y="8"/>
                    <a:pt x="11" y="4"/>
                    <a:pt x="9" y="3"/>
                  </a:cubicBezTo>
                  <a:cubicBezTo>
                    <a:pt x="8" y="3"/>
                    <a:pt x="0" y="0"/>
                    <a:pt x="0" y="1"/>
                  </a:cubicBezTo>
                  <a:cubicBezTo>
                    <a:pt x="1" y="5"/>
                    <a:pt x="3" y="7"/>
                    <a:pt x="5" y="10"/>
                  </a:cubicBezTo>
                  <a:cubicBezTo>
                    <a:pt x="7" y="13"/>
                    <a:pt x="4" y="17"/>
                    <a:pt x="7" y="20"/>
                  </a:cubicBezTo>
                  <a:cubicBezTo>
                    <a:pt x="8" y="19"/>
                    <a:pt x="9" y="16"/>
                    <a:pt x="10" y="14"/>
                  </a:cubicBezTo>
                  <a:cubicBezTo>
                    <a:pt x="12" y="13"/>
                    <a:pt x="13" y="14"/>
                    <a:pt x="14" y="14"/>
                  </a:cubicBezTo>
                  <a:cubicBezTo>
                    <a:pt x="17" y="14"/>
                    <a:pt x="14" y="10"/>
                    <a:pt x="14" y="10"/>
                  </a:cubicBezTo>
                  <a:cubicBezTo>
                    <a:pt x="13" y="9"/>
                    <a:pt x="14" y="10"/>
                    <a:pt x="14" y="10"/>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54" name="Freeform 666"/>
            <p:cNvSpPr/>
            <p:nvPr/>
          </p:nvSpPr>
          <p:spPr bwMode="auto">
            <a:xfrm>
              <a:off x="6498286" y="3333105"/>
              <a:ext cx="46190" cy="47783"/>
            </a:xfrm>
            <a:custGeom>
              <a:avLst/>
              <a:gdLst>
                <a:gd name="T0" fmla="*/ 7 w 10"/>
                <a:gd name="T1" fmla="*/ 9 h 10"/>
                <a:gd name="T2" fmla="*/ 7 w 10"/>
                <a:gd name="T3" fmla="*/ 7 h 10"/>
                <a:gd name="T4" fmla="*/ 10 w 10"/>
                <a:gd name="T5" fmla="*/ 4 h 10"/>
                <a:gd name="T6" fmla="*/ 8 w 10"/>
                <a:gd name="T7" fmla="*/ 1 h 10"/>
                <a:gd name="T8" fmla="*/ 3 w 10"/>
                <a:gd name="T9" fmla="*/ 4 h 10"/>
                <a:gd name="T10" fmla="*/ 0 w 10"/>
                <a:gd name="T11" fmla="*/ 9 h 10"/>
                <a:gd name="T12" fmla="*/ 3 w 10"/>
                <a:gd name="T13" fmla="*/ 9 h 10"/>
                <a:gd name="T14" fmla="*/ 7 w 10"/>
                <a:gd name="T15" fmla="*/ 10 h 10"/>
                <a:gd name="T16" fmla="*/ 7 w 10"/>
                <a:gd name="T17" fmla="*/ 9 h 10"/>
                <a:gd name="T18" fmla="*/ 7 w 10"/>
                <a:gd name="T1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9"/>
                  </a:moveTo>
                  <a:cubicBezTo>
                    <a:pt x="6" y="8"/>
                    <a:pt x="6" y="8"/>
                    <a:pt x="7" y="7"/>
                  </a:cubicBezTo>
                  <a:cubicBezTo>
                    <a:pt x="8" y="6"/>
                    <a:pt x="9" y="5"/>
                    <a:pt x="10" y="4"/>
                  </a:cubicBezTo>
                  <a:cubicBezTo>
                    <a:pt x="10" y="4"/>
                    <a:pt x="8" y="2"/>
                    <a:pt x="8" y="1"/>
                  </a:cubicBezTo>
                  <a:cubicBezTo>
                    <a:pt x="8" y="5"/>
                    <a:pt x="3" y="0"/>
                    <a:pt x="3" y="4"/>
                  </a:cubicBezTo>
                  <a:cubicBezTo>
                    <a:pt x="3" y="6"/>
                    <a:pt x="1" y="8"/>
                    <a:pt x="0" y="9"/>
                  </a:cubicBezTo>
                  <a:cubicBezTo>
                    <a:pt x="0" y="10"/>
                    <a:pt x="2" y="9"/>
                    <a:pt x="3" y="9"/>
                  </a:cubicBezTo>
                  <a:cubicBezTo>
                    <a:pt x="5" y="9"/>
                    <a:pt x="6" y="9"/>
                    <a:pt x="7" y="10"/>
                  </a:cubicBezTo>
                  <a:cubicBezTo>
                    <a:pt x="7" y="10"/>
                    <a:pt x="7" y="9"/>
                    <a:pt x="7" y="9"/>
                  </a:cubicBezTo>
                  <a:cubicBezTo>
                    <a:pt x="6" y="8"/>
                    <a:pt x="7" y="9"/>
                    <a:pt x="7" y="9"/>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55" name="Freeform 667"/>
            <p:cNvSpPr/>
            <p:nvPr/>
          </p:nvSpPr>
          <p:spPr bwMode="auto">
            <a:xfrm>
              <a:off x="6358123" y="3407966"/>
              <a:ext cx="149721" cy="89196"/>
            </a:xfrm>
            <a:custGeom>
              <a:avLst/>
              <a:gdLst>
                <a:gd name="T0" fmla="*/ 17 w 32"/>
                <a:gd name="T1" fmla="*/ 4 h 19"/>
                <a:gd name="T2" fmla="*/ 2 w 32"/>
                <a:gd name="T3" fmla="*/ 0 h 19"/>
                <a:gd name="T4" fmla="*/ 2 w 32"/>
                <a:gd name="T5" fmla="*/ 5 h 19"/>
                <a:gd name="T6" fmla="*/ 3 w 32"/>
                <a:gd name="T7" fmla="*/ 8 h 19"/>
                <a:gd name="T8" fmla="*/ 1 w 32"/>
                <a:gd name="T9" fmla="*/ 11 h 19"/>
                <a:gd name="T10" fmla="*/ 3 w 32"/>
                <a:gd name="T11" fmla="*/ 17 h 19"/>
                <a:gd name="T12" fmla="*/ 9 w 32"/>
                <a:gd name="T13" fmla="*/ 17 h 19"/>
                <a:gd name="T14" fmla="*/ 16 w 32"/>
                <a:gd name="T15" fmla="*/ 18 h 19"/>
                <a:gd name="T16" fmla="*/ 21 w 32"/>
                <a:gd name="T17" fmla="*/ 15 h 19"/>
                <a:gd name="T18" fmla="*/ 28 w 32"/>
                <a:gd name="T19" fmla="*/ 14 h 19"/>
                <a:gd name="T20" fmla="*/ 28 w 32"/>
                <a:gd name="T21" fmla="*/ 8 h 19"/>
                <a:gd name="T22" fmla="*/ 29 w 32"/>
                <a:gd name="T23" fmla="*/ 3 h 19"/>
                <a:gd name="T24" fmla="*/ 21 w 32"/>
                <a:gd name="T25" fmla="*/ 2 h 19"/>
                <a:gd name="T26" fmla="*/ 17 w 32"/>
                <a:gd name="T27"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19">
                  <a:moveTo>
                    <a:pt x="17" y="4"/>
                  </a:moveTo>
                  <a:cubicBezTo>
                    <a:pt x="13" y="4"/>
                    <a:pt x="3" y="6"/>
                    <a:pt x="2" y="0"/>
                  </a:cubicBezTo>
                  <a:cubicBezTo>
                    <a:pt x="1" y="2"/>
                    <a:pt x="0" y="4"/>
                    <a:pt x="2" y="5"/>
                  </a:cubicBezTo>
                  <a:cubicBezTo>
                    <a:pt x="3" y="6"/>
                    <a:pt x="4" y="7"/>
                    <a:pt x="3" y="8"/>
                  </a:cubicBezTo>
                  <a:cubicBezTo>
                    <a:pt x="2" y="9"/>
                    <a:pt x="1" y="9"/>
                    <a:pt x="1" y="11"/>
                  </a:cubicBezTo>
                  <a:cubicBezTo>
                    <a:pt x="2" y="13"/>
                    <a:pt x="3" y="14"/>
                    <a:pt x="3" y="17"/>
                  </a:cubicBezTo>
                  <a:cubicBezTo>
                    <a:pt x="5" y="17"/>
                    <a:pt x="7" y="17"/>
                    <a:pt x="9" y="17"/>
                  </a:cubicBezTo>
                  <a:cubicBezTo>
                    <a:pt x="11" y="17"/>
                    <a:pt x="14" y="19"/>
                    <a:pt x="16" y="18"/>
                  </a:cubicBezTo>
                  <a:cubicBezTo>
                    <a:pt x="18" y="18"/>
                    <a:pt x="20" y="16"/>
                    <a:pt x="21" y="15"/>
                  </a:cubicBezTo>
                  <a:cubicBezTo>
                    <a:pt x="23" y="13"/>
                    <a:pt x="25" y="14"/>
                    <a:pt x="28" y="14"/>
                  </a:cubicBezTo>
                  <a:cubicBezTo>
                    <a:pt x="27" y="12"/>
                    <a:pt x="27" y="11"/>
                    <a:pt x="28" y="8"/>
                  </a:cubicBezTo>
                  <a:cubicBezTo>
                    <a:pt x="29" y="6"/>
                    <a:pt x="32" y="4"/>
                    <a:pt x="29" y="3"/>
                  </a:cubicBezTo>
                  <a:cubicBezTo>
                    <a:pt x="27" y="2"/>
                    <a:pt x="24" y="1"/>
                    <a:pt x="21" y="2"/>
                  </a:cubicBezTo>
                  <a:cubicBezTo>
                    <a:pt x="19" y="2"/>
                    <a:pt x="18" y="4"/>
                    <a:pt x="17" y="4"/>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56" name="Freeform 668"/>
            <p:cNvSpPr/>
            <p:nvPr/>
          </p:nvSpPr>
          <p:spPr bwMode="auto">
            <a:xfrm>
              <a:off x="6213180" y="3385667"/>
              <a:ext cx="84417" cy="70082"/>
            </a:xfrm>
            <a:custGeom>
              <a:avLst/>
              <a:gdLst>
                <a:gd name="T0" fmla="*/ 10 w 18"/>
                <a:gd name="T1" fmla="*/ 0 h 15"/>
                <a:gd name="T2" fmla="*/ 1 w 18"/>
                <a:gd name="T3" fmla="*/ 2 h 15"/>
                <a:gd name="T4" fmla="*/ 4 w 18"/>
                <a:gd name="T5" fmla="*/ 8 h 15"/>
                <a:gd name="T6" fmla="*/ 13 w 18"/>
                <a:gd name="T7" fmla="*/ 15 h 15"/>
                <a:gd name="T8" fmla="*/ 15 w 18"/>
                <a:gd name="T9" fmla="*/ 10 h 15"/>
                <a:gd name="T10" fmla="*/ 17 w 18"/>
                <a:gd name="T11" fmla="*/ 6 h 15"/>
                <a:gd name="T12" fmla="*/ 16 w 18"/>
                <a:gd name="T13" fmla="*/ 2 h 15"/>
                <a:gd name="T14" fmla="*/ 10 w 18"/>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5">
                  <a:moveTo>
                    <a:pt x="10" y="0"/>
                  </a:moveTo>
                  <a:cubicBezTo>
                    <a:pt x="8" y="0"/>
                    <a:pt x="0" y="0"/>
                    <a:pt x="1" y="2"/>
                  </a:cubicBezTo>
                  <a:cubicBezTo>
                    <a:pt x="1" y="3"/>
                    <a:pt x="3" y="7"/>
                    <a:pt x="4" y="8"/>
                  </a:cubicBezTo>
                  <a:cubicBezTo>
                    <a:pt x="6" y="11"/>
                    <a:pt x="10" y="13"/>
                    <a:pt x="13" y="15"/>
                  </a:cubicBezTo>
                  <a:cubicBezTo>
                    <a:pt x="13" y="13"/>
                    <a:pt x="13" y="11"/>
                    <a:pt x="15" y="10"/>
                  </a:cubicBezTo>
                  <a:cubicBezTo>
                    <a:pt x="17" y="9"/>
                    <a:pt x="18" y="8"/>
                    <a:pt x="17" y="6"/>
                  </a:cubicBezTo>
                  <a:cubicBezTo>
                    <a:pt x="17" y="4"/>
                    <a:pt x="17" y="3"/>
                    <a:pt x="16" y="2"/>
                  </a:cubicBezTo>
                  <a:cubicBezTo>
                    <a:pt x="14" y="1"/>
                    <a:pt x="12" y="0"/>
                    <a:pt x="10" y="0"/>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57" name="Freeform 669"/>
            <p:cNvSpPr/>
            <p:nvPr/>
          </p:nvSpPr>
          <p:spPr bwMode="auto">
            <a:xfrm>
              <a:off x="6273705" y="3352219"/>
              <a:ext cx="103530" cy="125829"/>
            </a:xfrm>
            <a:custGeom>
              <a:avLst/>
              <a:gdLst>
                <a:gd name="T0" fmla="*/ 21 w 22"/>
                <a:gd name="T1" fmla="*/ 19 h 27"/>
                <a:gd name="T2" fmla="*/ 20 w 22"/>
                <a:gd name="T3" fmla="*/ 17 h 27"/>
                <a:gd name="T4" fmla="*/ 19 w 22"/>
                <a:gd name="T5" fmla="*/ 13 h 27"/>
                <a:gd name="T6" fmla="*/ 15 w 22"/>
                <a:gd name="T7" fmla="*/ 10 h 27"/>
                <a:gd name="T8" fmla="*/ 14 w 22"/>
                <a:gd name="T9" fmla="*/ 8 h 27"/>
                <a:gd name="T10" fmla="*/ 12 w 22"/>
                <a:gd name="T11" fmla="*/ 5 h 27"/>
                <a:gd name="T12" fmla="*/ 5 w 22"/>
                <a:gd name="T13" fmla="*/ 1 h 27"/>
                <a:gd name="T14" fmla="*/ 2 w 22"/>
                <a:gd name="T15" fmla="*/ 4 h 27"/>
                <a:gd name="T16" fmla="*/ 4 w 22"/>
                <a:gd name="T17" fmla="*/ 14 h 27"/>
                <a:gd name="T18" fmla="*/ 1 w 22"/>
                <a:gd name="T19" fmla="*/ 19 h 27"/>
                <a:gd name="T20" fmla="*/ 0 w 22"/>
                <a:gd name="T21" fmla="*/ 23 h 27"/>
                <a:gd name="T22" fmla="*/ 4 w 22"/>
                <a:gd name="T23" fmla="*/ 27 h 27"/>
                <a:gd name="T24" fmla="*/ 6 w 22"/>
                <a:gd name="T25" fmla="*/ 23 h 27"/>
                <a:gd name="T26" fmla="*/ 10 w 22"/>
                <a:gd name="T27" fmla="*/ 26 h 27"/>
                <a:gd name="T28" fmla="*/ 20 w 22"/>
                <a:gd name="T29" fmla="*/ 24 h 27"/>
                <a:gd name="T30" fmla="*/ 21 w 22"/>
                <a:gd name="T31" fmla="*/ 19 h 27"/>
                <a:gd name="T32" fmla="*/ 21 w 22"/>
                <a:gd name="T33"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7">
                  <a:moveTo>
                    <a:pt x="21" y="19"/>
                  </a:moveTo>
                  <a:cubicBezTo>
                    <a:pt x="22" y="18"/>
                    <a:pt x="21" y="18"/>
                    <a:pt x="20" y="17"/>
                  </a:cubicBezTo>
                  <a:cubicBezTo>
                    <a:pt x="19" y="16"/>
                    <a:pt x="19" y="15"/>
                    <a:pt x="19" y="13"/>
                  </a:cubicBezTo>
                  <a:cubicBezTo>
                    <a:pt x="21" y="10"/>
                    <a:pt x="18" y="10"/>
                    <a:pt x="15" y="10"/>
                  </a:cubicBezTo>
                  <a:cubicBezTo>
                    <a:pt x="14" y="10"/>
                    <a:pt x="14" y="9"/>
                    <a:pt x="14" y="8"/>
                  </a:cubicBezTo>
                  <a:cubicBezTo>
                    <a:pt x="13" y="6"/>
                    <a:pt x="12" y="7"/>
                    <a:pt x="12" y="5"/>
                  </a:cubicBezTo>
                  <a:cubicBezTo>
                    <a:pt x="11" y="2"/>
                    <a:pt x="9" y="0"/>
                    <a:pt x="5" y="1"/>
                  </a:cubicBezTo>
                  <a:cubicBezTo>
                    <a:pt x="2" y="2"/>
                    <a:pt x="2" y="2"/>
                    <a:pt x="2" y="4"/>
                  </a:cubicBezTo>
                  <a:cubicBezTo>
                    <a:pt x="3" y="7"/>
                    <a:pt x="4" y="10"/>
                    <a:pt x="4" y="14"/>
                  </a:cubicBezTo>
                  <a:cubicBezTo>
                    <a:pt x="5" y="17"/>
                    <a:pt x="2" y="16"/>
                    <a:pt x="1" y="19"/>
                  </a:cubicBezTo>
                  <a:cubicBezTo>
                    <a:pt x="0" y="20"/>
                    <a:pt x="0" y="22"/>
                    <a:pt x="0" y="23"/>
                  </a:cubicBezTo>
                  <a:cubicBezTo>
                    <a:pt x="0" y="25"/>
                    <a:pt x="3" y="26"/>
                    <a:pt x="4" y="27"/>
                  </a:cubicBezTo>
                  <a:cubicBezTo>
                    <a:pt x="4" y="26"/>
                    <a:pt x="4" y="23"/>
                    <a:pt x="6" y="23"/>
                  </a:cubicBezTo>
                  <a:cubicBezTo>
                    <a:pt x="8" y="23"/>
                    <a:pt x="9" y="24"/>
                    <a:pt x="10" y="26"/>
                  </a:cubicBezTo>
                  <a:cubicBezTo>
                    <a:pt x="11" y="26"/>
                    <a:pt x="18" y="24"/>
                    <a:pt x="20" y="24"/>
                  </a:cubicBezTo>
                  <a:cubicBezTo>
                    <a:pt x="18" y="22"/>
                    <a:pt x="20" y="21"/>
                    <a:pt x="21" y="19"/>
                  </a:cubicBezTo>
                  <a:cubicBezTo>
                    <a:pt x="22" y="18"/>
                    <a:pt x="20" y="20"/>
                    <a:pt x="21" y="19"/>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58" name="Freeform 670"/>
            <p:cNvSpPr/>
            <p:nvPr/>
          </p:nvSpPr>
          <p:spPr bwMode="auto">
            <a:xfrm>
              <a:off x="6217959" y="3277359"/>
              <a:ext cx="164057" cy="89196"/>
            </a:xfrm>
            <a:custGeom>
              <a:avLst/>
              <a:gdLst>
                <a:gd name="T0" fmla="*/ 30 w 35"/>
                <a:gd name="T1" fmla="*/ 3 h 19"/>
                <a:gd name="T2" fmla="*/ 24 w 35"/>
                <a:gd name="T3" fmla="*/ 1 h 19"/>
                <a:gd name="T4" fmla="*/ 19 w 35"/>
                <a:gd name="T5" fmla="*/ 4 h 19"/>
                <a:gd name="T6" fmla="*/ 15 w 35"/>
                <a:gd name="T7" fmla="*/ 4 h 19"/>
                <a:gd name="T8" fmla="*/ 13 w 35"/>
                <a:gd name="T9" fmla="*/ 6 h 19"/>
                <a:gd name="T10" fmla="*/ 5 w 35"/>
                <a:gd name="T11" fmla="*/ 4 h 19"/>
                <a:gd name="T12" fmla="*/ 5 w 35"/>
                <a:gd name="T13" fmla="*/ 7 h 19"/>
                <a:gd name="T14" fmla="*/ 3 w 35"/>
                <a:gd name="T15" fmla="*/ 8 h 19"/>
                <a:gd name="T16" fmla="*/ 3 w 35"/>
                <a:gd name="T17" fmla="*/ 15 h 19"/>
                <a:gd name="T18" fmla="*/ 11 w 35"/>
                <a:gd name="T19" fmla="*/ 19 h 19"/>
                <a:gd name="T20" fmla="*/ 21 w 35"/>
                <a:gd name="T21" fmla="*/ 17 h 19"/>
                <a:gd name="T22" fmla="*/ 25 w 35"/>
                <a:gd name="T23" fmla="*/ 15 h 19"/>
                <a:gd name="T24" fmla="*/ 29 w 35"/>
                <a:gd name="T25" fmla="*/ 9 h 19"/>
                <a:gd name="T26" fmla="*/ 33 w 35"/>
                <a:gd name="T27" fmla="*/ 6 h 19"/>
                <a:gd name="T28" fmla="*/ 30 w 35"/>
                <a:gd name="T29" fmla="*/ 3 h 19"/>
                <a:gd name="T30" fmla="*/ 30 w 35"/>
                <a:gd name="T3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19">
                  <a:moveTo>
                    <a:pt x="30" y="3"/>
                  </a:moveTo>
                  <a:cubicBezTo>
                    <a:pt x="30" y="2"/>
                    <a:pt x="25" y="2"/>
                    <a:pt x="24" y="1"/>
                  </a:cubicBezTo>
                  <a:cubicBezTo>
                    <a:pt x="20" y="0"/>
                    <a:pt x="22" y="4"/>
                    <a:pt x="19" y="4"/>
                  </a:cubicBezTo>
                  <a:cubicBezTo>
                    <a:pt x="18" y="3"/>
                    <a:pt x="17" y="4"/>
                    <a:pt x="15" y="4"/>
                  </a:cubicBezTo>
                  <a:cubicBezTo>
                    <a:pt x="14" y="4"/>
                    <a:pt x="14" y="6"/>
                    <a:pt x="13" y="6"/>
                  </a:cubicBezTo>
                  <a:cubicBezTo>
                    <a:pt x="9" y="8"/>
                    <a:pt x="7" y="6"/>
                    <a:pt x="5" y="4"/>
                  </a:cubicBezTo>
                  <a:cubicBezTo>
                    <a:pt x="5" y="5"/>
                    <a:pt x="5" y="6"/>
                    <a:pt x="5" y="7"/>
                  </a:cubicBezTo>
                  <a:cubicBezTo>
                    <a:pt x="4" y="8"/>
                    <a:pt x="3" y="6"/>
                    <a:pt x="3" y="8"/>
                  </a:cubicBezTo>
                  <a:cubicBezTo>
                    <a:pt x="3" y="11"/>
                    <a:pt x="0" y="13"/>
                    <a:pt x="3" y="15"/>
                  </a:cubicBezTo>
                  <a:cubicBezTo>
                    <a:pt x="5" y="17"/>
                    <a:pt x="8" y="19"/>
                    <a:pt x="11" y="19"/>
                  </a:cubicBezTo>
                  <a:cubicBezTo>
                    <a:pt x="15" y="19"/>
                    <a:pt x="17" y="16"/>
                    <a:pt x="21" y="17"/>
                  </a:cubicBezTo>
                  <a:cubicBezTo>
                    <a:pt x="21" y="16"/>
                    <a:pt x="24" y="16"/>
                    <a:pt x="25" y="15"/>
                  </a:cubicBezTo>
                  <a:cubicBezTo>
                    <a:pt x="26" y="13"/>
                    <a:pt x="27" y="11"/>
                    <a:pt x="29" y="9"/>
                  </a:cubicBezTo>
                  <a:cubicBezTo>
                    <a:pt x="30" y="7"/>
                    <a:pt x="31" y="7"/>
                    <a:pt x="33" y="6"/>
                  </a:cubicBezTo>
                  <a:cubicBezTo>
                    <a:pt x="35" y="4"/>
                    <a:pt x="30" y="4"/>
                    <a:pt x="30" y="3"/>
                  </a:cubicBezTo>
                  <a:cubicBezTo>
                    <a:pt x="30" y="3"/>
                    <a:pt x="30" y="4"/>
                    <a:pt x="30" y="3"/>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59" name="Freeform 671"/>
            <p:cNvSpPr/>
            <p:nvPr/>
          </p:nvSpPr>
          <p:spPr bwMode="auto">
            <a:xfrm>
              <a:off x="6311931" y="3478048"/>
              <a:ext cx="144943" cy="149721"/>
            </a:xfrm>
            <a:custGeom>
              <a:avLst/>
              <a:gdLst>
                <a:gd name="T0" fmla="*/ 31 w 31"/>
                <a:gd name="T1" fmla="*/ 0 h 32"/>
                <a:gd name="T2" fmla="*/ 23 w 31"/>
                <a:gd name="T3" fmla="*/ 3 h 32"/>
                <a:gd name="T4" fmla="*/ 13 w 31"/>
                <a:gd name="T5" fmla="*/ 2 h 32"/>
                <a:gd name="T6" fmla="*/ 9 w 31"/>
                <a:gd name="T7" fmla="*/ 4 h 32"/>
                <a:gd name="T8" fmla="*/ 6 w 31"/>
                <a:gd name="T9" fmla="*/ 5 h 32"/>
                <a:gd name="T10" fmla="*/ 4 w 31"/>
                <a:gd name="T11" fmla="*/ 8 h 32"/>
                <a:gd name="T12" fmla="*/ 2 w 31"/>
                <a:gd name="T13" fmla="*/ 11 h 32"/>
                <a:gd name="T14" fmla="*/ 2 w 31"/>
                <a:gd name="T15" fmla="*/ 15 h 32"/>
                <a:gd name="T16" fmla="*/ 4 w 31"/>
                <a:gd name="T17" fmla="*/ 17 h 32"/>
                <a:gd name="T18" fmla="*/ 5 w 31"/>
                <a:gd name="T19" fmla="*/ 22 h 32"/>
                <a:gd name="T20" fmla="*/ 6 w 31"/>
                <a:gd name="T21" fmla="*/ 25 h 32"/>
                <a:gd name="T22" fmla="*/ 7 w 31"/>
                <a:gd name="T23" fmla="*/ 28 h 32"/>
                <a:gd name="T24" fmla="*/ 8 w 31"/>
                <a:gd name="T25" fmla="*/ 29 h 32"/>
                <a:gd name="T26" fmla="*/ 10 w 31"/>
                <a:gd name="T27" fmla="*/ 31 h 32"/>
                <a:gd name="T28" fmla="*/ 12 w 31"/>
                <a:gd name="T29" fmla="*/ 30 h 32"/>
                <a:gd name="T30" fmla="*/ 13 w 31"/>
                <a:gd name="T31" fmla="*/ 31 h 32"/>
                <a:gd name="T32" fmla="*/ 13 w 31"/>
                <a:gd name="T33" fmla="*/ 26 h 32"/>
                <a:gd name="T34" fmla="*/ 17 w 31"/>
                <a:gd name="T35" fmla="*/ 26 h 32"/>
                <a:gd name="T36" fmla="*/ 14 w 31"/>
                <a:gd name="T37" fmla="*/ 23 h 32"/>
                <a:gd name="T38" fmla="*/ 17 w 31"/>
                <a:gd name="T39" fmla="*/ 24 h 32"/>
                <a:gd name="T40" fmla="*/ 18 w 31"/>
                <a:gd name="T41" fmla="*/ 22 h 32"/>
                <a:gd name="T42" fmla="*/ 21 w 31"/>
                <a:gd name="T43" fmla="*/ 23 h 32"/>
                <a:gd name="T44" fmla="*/ 19 w 31"/>
                <a:gd name="T45" fmla="*/ 19 h 32"/>
                <a:gd name="T46" fmla="*/ 15 w 31"/>
                <a:gd name="T47" fmla="*/ 17 h 32"/>
                <a:gd name="T48" fmla="*/ 15 w 31"/>
                <a:gd name="T49" fmla="*/ 16 h 32"/>
                <a:gd name="T50" fmla="*/ 11 w 31"/>
                <a:gd name="T51" fmla="*/ 10 h 32"/>
                <a:gd name="T52" fmla="*/ 16 w 31"/>
                <a:gd name="T53" fmla="*/ 11 h 32"/>
                <a:gd name="T54" fmla="*/ 16 w 31"/>
                <a:gd name="T55" fmla="*/ 10 h 32"/>
                <a:gd name="T56" fmla="*/ 18 w 31"/>
                <a:gd name="T57" fmla="*/ 11 h 32"/>
                <a:gd name="T58" fmla="*/ 17 w 31"/>
                <a:gd name="T59" fmla="*/ 9 h 32"/>
                <a:gd name="T60" fmla="*/ 21 w 31"/>
                <a:gd name="T61" fmla="*/ 10 h 32"/>
                <a:gd name="T62" fmla="*/ 17 w 31"/>
                <a:gd name="T63" fmla="*/ 7 h 32"/>
                <a:gd name="T64" fmla="*/ 22 w 31"/>
                <a:gd name="T65" fmla="*/ 5 h 32"/>
                <a:gd name="T66" fmla="*/ 21 w 31"/>
                <a:gd name="T67" fmla="*/ 7 h 32"/>
                <a:gd name="T68" fmla="*/ 25 w 31"/>
                <a:gd name="T69" fmla="*/ 5 h 32"/>
                <a:gd name="T70" fmla="*/ 29 w 31"/>
                <a:gd name="T71" fmla="*/ 7 h 32"/>
                <a:gd name="T72" fmla="*/ 31 w 31"/>
                <a:gd name="T7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 h="32">
                  <a:moveTo>
                    <a:pt x="31" y="0"/>
                  </a:moveTo>
                  <a:cubicBezTo>
                    <a:pt x="28" y="2"/>
                    <a:pt x="27" y="4"/>
                    <a:pt x="23" y="3"/>
                  </a:cubicBezTo>
                  <a:cubicBezTo>
                    <a:pt x="21" y="2"/>
                    <a:pt x="15" y="1"/>
                    <a:pt x="13" y="2"/>
                  </a:cubicBezTo>
                  <a:cubicBezTo>
                    <a:pt x="13" y="5"/>
                    <a:pt x="10" y="3"/>
                    <a:pt x="9" y="4"/>
                  </a:cubicBezTo>
                  <a:cubicBezTo>
                    <a:pt x="8" y="5"/>
                    <a:pt x="7" y="5"/>
                    <a:pt x="6" y="5"/>
                  </a:cubicBezTo>
                  <a:cubicBezTo>
                    <a:pt x="4" y="6"/>
                    <a:pt x="4" y="7"/>
                    <a:pt x="4" y="8"/>
                  </a:cubicBezTo>
                  <a:cubicBezTo>
                    <a:pt x="3" y="9"/>
                    <a:pt x="3" y="10"/>
                    <a:pt x="2" y="11"/>
                  </a:cubicBezTo>
                  <a:cubicBezTo>
                    <a:pt x="0" y="13"/>
                    <a:pt x="0" y="13"/>
                    <a:pt x="2" y="15"/>
                  </a:cubicBezTo>
                  <a:cubicBezTo>
                    <a:pt x="3" y="16"/>
                    <a:pt x="4" y="16"/>
                    <a:pt x="4" y="17"/>
                  </a:cubicBezTo>
                  <a:cubicBezTo>
                    <a:pt x="4" y="19"/>
                    <a:pt x="4" y="20"/>
                    <a:pt x="5" y="22"/>
                  </a:cubicBezTo>
                  <a:cubicBezTo>
                    <a:pt x="5" y="23"/>
                    <a:pt x="5" y="24"/>
                    <a:pt x="6" y="25"/>
                  </a:cubicBezTo>
                  <a:cubicBezTo>
                    <a:pt x="8" y="26"/>
                    <a:pt x="6" y="27"/>
                    <a:pt x="7" y="28"/>
                  </a:cubicBezTo>
                  <a:cubicBezTo>
                    <a:pt x="7" y="30"/>
                    <a:pt x="8" y="29"/>
                    <a:pt x="8" y="29"/>
                  </a:cubicBezTo>
                  <a:cubicBezTo>
                    <a:pt x="10" y="29"/>
                    <a:pt x="10" y="30"/>
                    <a:pt x="10" y="31"/>
                  </a:cubicBezTo>
                  <a:cubicBezTo>
                    <a:pt x="11" y="31"/>
                    <a:pt x="12" y="30"/>
                    <a:pt x="12" y="30"/>
                  </a:cubicBezTo>
                  <a:cubicBezTo>
                    <a:pt x="13" y="29"/>
                    <a:pt x="13" y="31"/>
                    <a:pt x="13" y="31"/>
                  </a:cubicBezTo>
                  <a:cubicBezTo>
                    <a:pt x="14" y="32"/>
                    <a:pt x="13" y="25"/>
                    <a:pt x="13" y="26"/>
                  </a:cubicBezTo>
                  <a:cubicBezTo>
                    <a:pt x="13" y="25"/>
                    <a:pt x="16" y="26"/>
                    <a:pt x="17" y="26"/>
                  </a:cubicBezTo>
                  <a:cubicBezTo>
                    <a:pt x="17" y="25"/>
                    <a:pt x="14" y="24"/>
                    <a:pt x="14" y="23"/>
                  </a:cubicBezTo>
                  <a:cubicBezTo>
                    <a:pt x="15" y="21"/>
                    <a:pt x="17" y="23"/>
                    <a:pt x="17" y="24"/>
                  </a:cubicBezTo>
                  <a:cubicBezTo>
                    <a:pt x="19" y="25"/>
                    <a:pt x="18" y="23"/>
                    <a:pt x="18" y="22"/>
                  </a:cubicBezTo>
                  <a:cubicBezTo>
                    <a:pt x="18" y="21"/>
                    <a:pt x="21" y="23"/>
                    <a:pt x="21" y="23"/>
                  </a:cubicBezTo>
                  <a:cubicBezTo>
                    <a:pt x="21" y="22"/>
                    <a:pt x="19" y="19"/>
                    <a:pt x="19" y="19"/>
                  </a:cubicBezTo>
                  <a:cubicBezTo>
                    <a:pt x="18" y="18"/>
                    <a:pt x="16" y="18"/>
                    <a:pt x="15" y="17"/>
                  </a:cubicBezTo>
                  <a:cubicBezTo>
                    <a:pt x="15" y="17"/>
                    <a:pt x="15" y="15"/>
                    <a:pt x="15" y="16"/>
                  </a:cubicBezTo>
                  <a:cubicBezTo>
                    <a:pt x="14" y="14"/>
                    <a:pt x="11" y="12"/>
                    <a:pt x="11" y="10"/>
                  </a:cubicBezTo>
                  <a:cubicBezTo>
                    <a:pt x="12" y="6"/>
                    <a:pt x="15" y="10"/>
                    <a:pt x="16" y="11"/>
                  </a:cubicBezTo>
                  <a:cubicBezTo>
                    <a:pt x="16" y="11"/>
                    <a:pt x="16" y="10"/>
                    <a:pt x="16" y="10"/>
                  </a:cubicBezTo>
                  <a:cubicBezTo>
                    <a:pt x="17" y="9"/>
                    <a:pt x="18" y="10"/>
                    <a:pt x="18" y="11"/>
                  </a:cubicBezTo>
                  <a:cubicBezTo>
                    <a:pt x="18" y="11"/>
                    <a:pt x="17" y="9"/>
                    <a:pt x="17" y="9"/>
                  </a:cubicBezTo>
                  <a:cubicBezTo>
                    <a:pt x="18" y="9"/>
                    <a:pt x="20" y="10"/>
                    <a:pt x="21" y="10"/>
                  </a:cubicBezTo>
                  <a:cubicBezTo>
                    <a:pt x="21" y="9"/>
                    <a:pt x="17" y="9"/>
                    <a:pt x="17" y="7"/>
                  </a:cubicBezTo>
                  <a:cubicBezTo>
                    <a:pt x="17" y="7"/>
                    <a:pt x="21" y="5"/>
                    <a:pt x="22" y="5"/>
                  </a:cubicBezTo>
                  <a:cubicBezTo>
                    <a:pt x="22" y="5"/>
                    <a:pt x="21" y="7"/>
                    <a:pt x="21" y="7"/>
                  </a:cubicBezTo>
                  <a:cubicBezTo>
                    <a:pt x="21" y="7"/>
                    <a:pt x="24" y="5"/>
                    <a:pt x="25" y="5"/>
                  </a:cubicBezTo>
                  <a:cubicBezTo>
                    <a:pt x="26" y="5"/>
                    <a:pt x="27" y="6"/>
                    <a:pt x="29" y="7"/>
                  </a:cubicBezTo>
                  <a:cubicBezTo>
                    <a:pt x="30" y="5"/>
                    <a:pt x="31" y="2"/>
                    <a:pt x="31" y="0"/>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60" name="Freeform 672"/>
            <p:cNvSpPr/>
            <p:nvPr/>
          </p:nvSpPr>
          <p:spPr bwMode="auto">
            <a:xfrm>
              <a:off x="6442539" y="3470083"/>
              <a:ext cx="70082" cy="46190"/>
            </a:xfrm>
            <a:custGeom>
              <a:avLst/>
              <a:gdLst>
                <a:gd name="T0" fmla="*/ 15 w 15"/>
                <a:gd name="T1" fmla="*/ 6 h 10"/>
                <a:gd name="T2" fmla="*/ 10 w 15"/>
                <a:gd name="T3" fmla="*/ 1 h 10"/>
                <a:gd name="T4" fmla="*/ 2 w 15"/>
                <a:gd name="T5" fmla="*/ 5 h 10"/>
                <a:gd name="T6" fmla="*/ 1 w 15"/>
                <a:gd name="T7" fmla="*/ 9 h 10"/>
                <a:gd name="T8" fmla="*/ 6 w 15"/>
                <a:gd name="T9" fmla="*/ 9 h 10"/>
                <a:gd name="T10" fmla="*/ 11 w 15"/>
                <a:gd name="T11" fmla="*/ 7 h 10"/>
                <a:gd name="T12" fmla="*/ 15 w 15"/>
                <a:gd name="T13" fmla="*/ 6 h 10"/>
                <a:gd name="T14" fmla="*/ 15 w 15"/>
                <a:gd name="T15" fmla="*/ 6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0">
                  <a:moveTo>
                    <a:pt x="15" y="6"/>
                  </a:moveTo>
                  <a:cubicBezTo>
                    <a:pt x="13" y="4"/>
                    <a:pt x="10" y="4"/>
                    <a:pt x="10" y="1"/>
                  </a:cubicBezTo>
                  <a:cubicBezTo>
                    <a:pt x="5" y="0"/>
                    <a:pt x="4" y="0"/>
                    <a:pt x="2" y="5"/>
                  </a:cubicBezTo>
                  <a:cubicBezTo>
                    <a:pt x="2" y="6"/>
                    <a:pt x="0" y="9"/>
                    <a:pt x="1" y="9"/>
                  </a:cubicBezTo>
                  <a:cubicBezTo>
                    <a:pt x="3" y="10"/>
                    <a:pt x="5" y="10"/>
                    <a:pt x="6" y="9"/>
                  </a:cubicBezTo>
                  <a:cubicBezTo>
                    <a:pt x="8" y="8"/>
                    <a:pt x="9" y="7"/>
                    <a:pt x="11" y="7"/>
                  </a:cubicBezTo>
                  <a:cubicBezTo>
                    <a:pt x="11" y="7"/>
                    <a:pt x="15" y="7"/>
                    <a:pt x="15" y="6"/>
                  </a:cubicBezTo>
                  <a:cubicBezTo>
                    <a:pt x="14" y="6"/>
                    <a:pt x="15" y="7"/>
                    <a:pt x="15" y="6"/>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61" name="Freeform 673"/>
            <p:cNvSpPr/>
            <p:nvPr/>
          </p:nvSpPr>
          <p:spPr bwMode="auto">
            <a:xfrm>
              <a:off x="6292819" y="3455750"/>
              <a:ext cx="41412" cy="84419"/>
            </a:xfrm>
            <a:custGeom>
              <a:avLst/>
              <a:gdLst>
                <a:gd name="T0" fmla="*/ 6 w 9"/>
                <a:gd name="T1" fmla="*/ 16 h 18"/>
                <a:gd name="T2" fmla="*/ 7 w 9"/>
                <a:gd name="T3" fmla="*/ 11 h 18"/>
                <a:gd name="T4" fmla="*/ 6 w 9"/>
                <a:gd name="T5" fmla="*/ 6 h 18"/>
                <a:gd name="T6" fmla="*/ 7 w 9"/>
                <a:gd name="T7" fmla="*/ 4 h 18"/>
                <a:gd name="T8" fmla="*/ 3 w 9"/>
                <a:gd name="T9" fmla="*/ 1 h 18"/>
                <a:gd name="T10" fmla="*/ 0 w 9"/>
                <a:gd name="T11" fmla="*/ 9 h 18"/>
                <a:gd name="T12" fmla="*/ 4 w 9"/>
                <a:gd name="T13" fmla="*/ 18 h 18"/>
                <a:gd name="T14" fmla="*/ 6 w 9"/>
                <a:gd name="T15" fmla="*/ 16 h 18"/>
                <a:gd name="T16" fmla="*/ 6 w 9"/>
                <a:gd name="T17"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8">
                  <a:moveTo>
                    <a:pt x="6" y="16"/>
                  </a:moveTo>
                  <a:cubicBezTo>
                    <a:pt x="7" y="14"/>
                    <a:pt x="9" y="12"/>
                    <a:pt x="7" y="11"/>
                  </a:cubicBezTo>
                  <a:cubicBezTo>
                    <a:pt x="6" y="10"/>
                    <a:pt x="5" y="8"/>
                    <a:pt x="6" y="6"/>
                  </a:cubicBezTo>
                  <a:cubicBezTo>
                    <a:pt x="6" y="6"/>
                    <a:pt x="7" y="4"/>
                    <a:pt x="7" y="4"/>
                  </a:cubicBezTo>
                  <a:cubicBezTo>
                    <a:pt x="6" y="3"/>
                    <a:pt x="4" y="1"/>
                    <a:pt x="3" y="1"/>
                  </a:cubicBezTo>
                  <a:cubicBezTo>
                    <a:pt x="0" y="0"/>
                    <a:pt x="0" y="7"/>
                    <a:pt x="0" y="9"/>
                  </a:cubicBezTo>
                  <a:cubicBezTo>
                    <a:pt x="0" y="13"/>
                    <a:pt x="2" y="15"/>
                    <a:pt x="4" y="18"/>
                  </a:cubicBezTo>
                  <a:cubicBezTo>
                    <a:pt x="5" y="17"/>
                    <a:pt x="6" y="16"/>
                    <a:pt x="6" y="16"/>
                  </a:cubicBezTo>
                  <a:cubicBezTo>
                    <a:pt x="7" y="14"/>
                    <a:pt x="6" y="16"/>
                    <a:pt x="6" y="16"/>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62" name="Freeform 674"/>
            <p:cNvSpPr/>
            <p:nvPr/>
          </p:nvSpPr>
          <p:spPr bwMode="auto">
            <a:xfrm>
              <a:off x="6316710" y="3465306"/>
              <a:ext cx="60525" cy="41414"/>
            </a:xfrm>
            <a:custGeom>
              <a:avLst/>
              <a:gdLst>
                <a:gd name="T0" fmla="*/ 11 w 13"/>
                <a:gd name="T1" fmla="*/ 0 h 9"/>
                <a:gd name="T2" fmla="*/ 2 w 13"/>
                <a:gd name="T3" fmla="*/ 2 h 9"/>
                <a:gd name="T4" fmla="*/ 3 w 13"/>
                <a:gd name="T5" fmla="*/ 9 h 9"/>
                <a:gd name="T6" fmla="*/ 7 w 13"/>
                <a:gd name="T7" fmla="*/ 8 h 9"/>
                <a:gd name="T8" fmla="*/ 10 w 13"/>
                <a:gd name="T9" fmla="*/ 7 h 9"/>
                <a:gd name="T10" fmla="*/ 11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1" y="0"/>
                  </a:moveTo>
                  <a:cubicBezTo>
                    <a:pt x="9" y="0"/>
                    <a:pt x="2" y="0"/>
                    <a:pt x="2" y="2"/>
                  </a:cubicBezTo>
                  <a:cubicBezTo>
                    <a:pt x="0" y="4"/>
                    <a:pt x="0" y="8"/>
                    <a:pt x="3" y="9"/>
                  </a:cubicBezTo>
                  <a:cubicBezTo>
                    <a:pt x="4" y="8"/>
                    <a:pt x="6" y="9"/>
                    <a:pt x="7" y="8"/>
                  </a:cubicBezTo>
                  <a:cubicBezTo>
                    <a:pt x="8" y="8"/>
                    <a:pt x="9" y="6"/>
                    <a:pt x="10" y="7"/>
                  </a:cubicBezTo>
                  <a:cubicBezTo>
                    <a:pt x="13" y="9"/>
                    <a:pt x="11" y="1"/>
                    <a:pt x="11" y="0"/>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63" name="Freeform 675"/>
            <p:cNvSpPr/>
            <p:nvPr/>
          </p:nvSpPr>
          <p:spPr bwMode="auto">
            <a:xfrm>
              <a:off x="6829583" y="3492382"/>
              <a:ext cx="89196" cy="74861"/>
            </a:xfrm>
            <a:custGeom>
              <a:avLst/>
              <a:gdLst>
                <a:gd name="T0" fmla="*/ 19 w 19"/>
                <a:gd name="T1" fmla="*/ 14 h 16"/>
                <a:gd name="T2" fmla="*/ 17 w 19"/>
                <a:gd name="T3" fmla="*/ 10 h 16"/>
                <a:gd name="T4" fmla="*/ 16 w 19"/>
                <a:gd name="T5" fmla="*/ 7 h 16"/>
                <a:gd name="T6" fmla="*/ 14 w 19"/>
                <a:gd name="T7" fmla="*/ 3 h 16"/>
                <a:gd name="T8" fmla="*/ 12 w 19"/>
                <a:gd name="T9" fmla="*/ 0 h 16"/>
                <a:gd name="T10" fmla="*/ 6 w 19"/>
                <a:gd name="T11" fmla="*/ 6 h 16"/>
                <a:gd name="T12" fmla="*/ 9 w 19"/>
                <a:gd name="T13" fmla="*/ 9 h 16"/>
                <a:gd name="T14" fmla="*/ 12 w 19"/>
                <a:gd name="T15" fmla="*/ 11 h 16"/>
                <a:gd name="T16" fmla="*/ 16 w 19"/>
                <a:gd name="T17" fmla="*/ 13 h 16"/>
                <a:gd name="T18" fmla="*/ 19 w 19"/>
                <a:gd name="T19" fmla="*/ 14 h 16"/>
                <a:gd name="T20" fmla="*/ 19 w 19"/>
                <a:gd name="T21"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
                  <a:moveTo>
                    <a:pt x="19" y="14"/>
                  </a:moveTo>
                  <a:cubicBezTo>
                    <a:pt x="19" y="12"/>
                    <a:pt x="19" y="11"/>
                    <a:pt x="17" y="10"/>
                  </a:cubicBezTo>
                  <a:cubicBezTo>
                    <a:pt x="15" y="9"/>
                    <a:pt x="17" y="8"/>
                    <a:pt x="16" y="7"/>
                  </a:cubicBezTo>
                  <a:cubicBezTo>
                    <a:pt x="15" y="5"/>
                    <a:pt x="14" y="6"/>
                    <a:pt x="14" y="3"/>
                  </a:cubicBezTo>
                  <a:cubicBezTo>
                    <a:pt x="14" y="3"/>
                    <a:pt x="11" y="1"/>
                    <a:pt x="12" y="0"/>
                  </a:cubicBezTo>
                  <a:cubicBezTo>
                    <a:pt x="9" y="0"/>
                    <a:pt x="0" y="1"/>
                    <a:pt x="6" y="6"/>
                  </a:cubicBezTo>
                  <a:cubicBezTo>
                    <a:pt x="7" y="7"/>
                    <a:pt x="8" y="8"/>
                    <a:pt x="9" y="9"/>
                  </a:cubicBezTo>
                  <a:cubicBezTo>
                    <a:pt x="10" y="10"/>
                    <a:pt x="11" y="10"/>
                    <a:pt x="12" y="11"/>
                  </a:cubicBezTo>
                  <a:cubicBezTo>
                    <a:pt x="14" y="11"/>
                    <a:pt x="16" y="11"/>
                    <a:pt x="16" y="13"/>
                  </a:cubicBezTo>
                  <a:cubicBezTo>
                    <a:pt x="17" y="14"/>
                    <a:pt x="18" y="16"/>
                    <a:pt x="19" y="14"/>
                  </a:cubicBezTo>
                  <a:cubicBezTo>
                    <a:pt x="19" y="13"/>
                    <a:pt x="18" y="15"/>
                    <a:pt x="19" y="14"/>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64" name="Freeform 676"/>
            <p:cNvSpPr/>
            <p:nvPr/>
          </p:nvSpPr>
          <p:spPr bwMode="auto">
            <a:xfrm>
              <a:off x="6863031" y="3530609"/>
              <a:ext cx="461905" cy="391821"/>
            </a:xfrm>
            <a:custGeom>
              <a:avLst/>
              <a:gdLst>
                <a:gd name="T0" fmla="*/ 95 w 99"/>
                <a:gd name="T1" fmla="*/ 73 h 84"/>
                <a:gd name="T2" fmla="*/ 93 w 99"/>
                <a:gd name="T3" fmla="*/ 68 h 84"/>
                <a:gd name="T4" fmla="*/ 90 w 99"/>
                <a:gd name="T5" fmla="*/ 65 h 84"/>
                <a:gd name="T6" fmla="*/ 86 w 99"/>
                <a:gd name="T7" fmla="*/ 60 h 84"/>
                <a:gd name="T8" fmla="*/ 87 w 99"/>
                <a:gd name="T9" fmla="*/ 55 h 84"/>
                <a:gd name="T10" fmla="*/ 89 w 99"/>
                <a:gd name="T11" fmla="*/ 50 h 84"/>
                <a:gd name="T12" fmla="*/ 84 w 99"/>
                <a:gd name="T13" fmla="*/ 49 h 84"/>
                <a:gd name="T14" fmla="*/ 84 w 99"/>
                <a:gd name="T15" fmla="*/ 46 h 84"/>
                <a:gd name="T16" fmla="*/ 84 w 99"/>
                <a:gd name="T17" fmla="*/ 40 h 84"/>
                <a:gd name="T18" fmla="*/ 82 w 99"/>
                <a:gd name="T19" fmla="*/ 36 h 84"/>
                <a:gd name="T20" fmla="*/ 85 w 99"/>
                <a:gd name="T21" fmla="*/ 31 h 84"/>
                <a:gd name="T22" fmla="*/ 86 w 99"/>
                <a:gd name="T23" fmla="*/ 20 h 84"/>
                <a:gd name="T24" fmla="*/ 79 w 99"/>
                <a:gd name="T25" fmla="*/ 18 h 84"/>
                <a:gd name="T26" fmla="*/ 76 w 99"/>
                <a:gd name="T27" fmla="*/ 15 h 84"/>
                <a:gd name="T28" fmla="*/ 71 w 99"/>
                <a:gd name="T29" fmla="*/ 13 h 84"/>
                <a:gd name="T30" fmla="*/ 66 w 99"/>
                <a:gd name="T31" fmla="*/ 12 h 84"/>
                <a:gd name="T32" fmla="*/ 61 w 99"/>
                <a:gd name="T33" fmla="*/ 11 h 84"/>
                <a:gd name="T34" fmla="*/ 57 w 99"/>
                <a:gd name="T35" fmla="*/ 12 h 84"/>
                <a:gd name="T36" fmla="*/ 53 w 99"/>
                <a:gd name="T37" fmla="*/ 15 h 84"/>
                <a:gd name="T38" fmla="*/ 49 w 99"/>
                <a:gd name="T39" fmla="*/ 17 h 84"/>
                <a:gd name="T40" fmla="*/ 46 w 99"/>
                <a:gd name="T41" fmla="*/ 20 h 84"/>
                <a:gd name="T42" fmla="*/ 33 w 99"/>
                <a:gd name="T43" fmla="*/ 18 h 84"/>
                <a:gd name="T44" fmla="*/ 30 w 99"/>
                <a:gd name="T45" fmla="*/ 16 h 84"/>
                <a:gd name="T46" fmla="*/ 25 w 99"/>
                <a:gd name="T47" fmla="*/ 15 h 84"/>
                <a:gd name="T48" fmla="*/ 24 w 99"/>
                <a:gd name="T49" fmla="*/ 10 h 84"/>
                <a:gd name="T50" fmla="*/ 20 w 99"/>
                <a:gd name="T51" fmla="*/ 5 h 84"/>
                <a:gd name="T52" fmla="*/ 14 w 99"/>
                <a:gd name="T53" fmla="*/ 5 h 84"/>
                <a:gd name="T54" fmla="*/ 11 w 99"/>
                <a:gd name="T55" fmla="*/ 7 h 84"/>
                <a:gd name="T56" fmla="*/ 5 w 99"/>
                <a:gd name="T57" fmla="*/ 4 h 84"/>
                <a:gd name="T58" fmla="*/ 1 w 99"/>
                <a:gd name="T59" fmla="*/ 3 h 84"/>
                <a:gd name="T60" fmla="*/ 0 w 99"/>
                <a:gd name="T61" fmla="*/ 5 h 84"/>
                <a:gd name="T62" fmla="*/ 1 w 99"/>
                <a:gd name="T63" fmla="*/ 8 h 84"/>
                <a:gd name="T64" fmla="*/ 1 w 99"/>
                <a:gd name="T65" fmla="*/ 10 h 84"/>
                <a:gd name="T66" fmla="*/ 1 w 99"/>
                <a:gd name="T67" fmla="*/ 12 h 84"/>
                <a:gd name="T68" fmla="*/ 3 w 99"/>
                <a:gd name="T69" fmla="*/ 14 h 84"/>
                <a:gd name="T70" fmla="*/ 3 w 99"/>
                <a:gd name="T71" fmla="*/ 16 h 84"/>
                <a:gd name="T72" fmla="*/ 5 w 99"/>
                <a:gd name="T73" fmla="*/ 21 h 84"/>
                <a:gd name="T74" fmla="*/ 8 w 99"/>
                <a:gd name="T75" fmla="*/ 24 h 84"/>
                <a:gd name="T76" fmla="*/ 10 w 99"/>
                <a:gd name="T77" fmla="*/ 25 h 84"/>
                <a:gd name="T78" fmla="*/ 8 w 99"/>
                <a:gd name="T79" fmla="*/ 37 h 84"/>
                <a:gd name="T80" fmla="*/ 12 w 99"/>
                <a:gd name="T81" fmla="*/ 41 h 84"/>
                <a:gd name="T82" fmla="*/ 18 w 99"/>
                <a:gd name="T83" fmla="*/ 47 h 84"/>
                <a:gd name="T84" fmla="*/ 17 w 99"/>
                <a:gd name="T85" fmla="*/ 50 h 84"/>
                <a:gd name="T86" fmla="*/ 19 w 99"/>
                <a:gd name="T87" fmla="*/ 52 h 84"/>
                <a:gd name="T88" fmla="*/ 22 w 99"/>
                <a:gd name="T89" fmla="*/ 58 h 84"/>
                <a:gd name="T90" fmla="*/ 24 w 99"/>
                <a:gd name="T91" fmla="*/ 55 h 84"/>
                <a:gd name="T92" fmla="*/ 25 w 99"/>
                <a:gd name="T93" fmla="*/ 56 h 84"/>
                <a:gd name="T94" fmla="*/ 26 w 99"/>
                <a:gd name="T95" fmla="*/ 57 h 84"/>
                <a:gd name="T96" fmla="*/ 30 w 99"/>
                <a:gd name="T97" fmla="*/ 57 h 84"/>
                <a:gd name="T98" fmla="*/ 35 w 99"/>
                <a:gd name="T99" fmla="*/ 66 h 84"/>
                <a:gd name="T100" fmla="*/ 46 w 99"/>
                <a:gd name="T101" fmla="*/ 74 h 84"/>
                <a:gd name="T102" fmla="*/ 52 w 99"/>
                <a:gd name="T103" fmla="*/ 76 h 84"/>
                <a:gd name="T104" fmla="*/ 56 w 99"/>
                <a:gd name="T105" fmla="*/ 75 h 84"/>
                <a:gd name="T106" fmla="*/ 56 w 99"/>
                <a:gd name="T107" fmla="*/ 76 h 84"/>
                <a:gd name="T108" fmla="*/ 61 w 99"/>
                <a:gd name="T109" fmla="*/ 73 h 84"/>
                <a:gd name="T110" fmla="*/ 60 w 99"/>
                <a:gd name="T111" fmla="*/ 73 h 84"/>
                <a:gd name="T112" fmla="*/ 62 w 99"/>
                <a:gd name="T113" fmla="*/ 73 h 84"/>
                <a:gd name="T114" fmla="*/ 65 w 99"/>
                <a:gd name="T115" fmla="*/ 77 h 84"/>
                <a:gd name="T116" fmla="*/ 69 w 99"/>
                <a:gd name="T117" fmla="*/ 81 h 84"/>
                <a:gd name="T118" fmla="*/ 88 w 99"/>
                <a:gd name="T119" fmla="*/ 84 h 84"/>
                <a:gd name="T120" fmla="*/ 92 w 99"/>
                <a:gd name="T121" fmla="*/ 77 h 84"/>
                <a:gd name="T122" fmla="*/ 95 w 99"/>
                <a:gd name="T123" fmla="*/ 73 h 84"/>
                <a:gd name="T124" fmla="*/ 95 w 99"/>
                <a:gd name="T125" fmla="*/ 7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9" h="84">
                  <a:moveTo>
                    <a:pt x="95" y="73"/>
                  </a:moveTo>
                  <a:cubicBezTo>
                    <a:pt x="93" y="72"/>
                    <a:pt x="94" y="70"/>
                    <a:pt x="93" y="68"/>
                  </a:cubicBezTo>
                  <a:cubicBezTo>
                    <a:pt x="93" y="67"/>
                    <a:pt x="91" y="66"/>
                    <a:pt x="90" y="65"/>
                  </a:cubicBezTo>
                  <a:cubicBezTo>
                    <a:pt x="88" y="64"/>
                    <a:pt x="87" y="62"/>
                    <a:pt x="86" y="60"/>
                  </a:cubicBezTo>
                  <a:cubicBezTo>
                    <a:pt x="84" y="58"/>
                    <a:pt x="85" y="58"/>
                    <a:pt x="87" y="55"/>
                  </a:cubicBezTo>
                  <a:cubicBezTo>
                    <a:pt x="88" y="54"/>
                    <a:pt x="90" y="52"/>
                    <a:pt x="89" y="50"/>
                  </a:cubicBezTo>
                  <a:cubicBezTo>
                    <a:pt x="88" y="49"/>
                    <a:pt x="85" y="49"/>
                    <a:pt x="84" y="49"/>
                  </a:cubicBezTo>
                  <a:cubicBezTo>
                    <a:pt x="83" y="48"/>
                    <a:pt x="84" y="46"/>
                    <a:pt x="84" y="46"/>
                  </a:cubicBezTo>
                  <a:cubicBezTo>
                    <a:pt x="83" y="44"/>
                    <a:pt x="83" y="41"/>
                    <a:pt x="84" y="40"/>
                  </a:cubicBezTo>
                  <a:cubicBezTo>
                    <a:pt x="86" y="38"/>
                    <a:pt x="83" y="37"/>
                    <a:pt x="82" y="36"/>
                  </a:cubicBezTo>
                  <a:cubicBezTo>
                    <a:pt x="82" y="35"/>
                    <a:pt x="84" y="32"/>
                    <a:pt x="85" y="31"/>
                  </a:cubicBezTo>
                  <a:cubicBezTo>
                    <a:pt x="85" y="30"/>
                    <a:pt x="87" y="20"/>
                    <a:pt x="86" y="20"/>
                  </a:cubicBezTo>
                  <a:cubicBezTo>
                    <a:pt x="83" y="20"/>
                    <a:pt x="82" y="20"/>
                    <a:pt x="79" y="18"/>
                  </a:cubicBezTo>
                  <a:cubicBezTo>
                    <a:pt x="78" y="17"/>
                    <a:pt x="77" y="16"/>
                    <a:pt x="76" y="15"/>
                  </a:cubicBezTo>
                  <a:cubicBezTo>
                    <a:pt x="75" y="14"/>
                    <a:pt x="72" y="14"/>
                    <a:pt x="71" y="13"/>
                  </a:cubicBezTo>
                  <a:cubicBezTo>
                    <a:pt x="69" y="13"/>
                    <a:pt x="68" y="13"/>
                    <a:pt x="66" y="12"/>
                  </a:cubicBezTo>
                  <a:cubicBezTo>
                    <a:pt x="65" y="10"/>
                    <a:pt x="63" y="11"/>
                    <a:pt x="61" y="11"/>
                  </a:cubicBezTo>
                  <a:cubicBezTo>
                    <a:pt x="60" y="12"/>
                    <a:pt x="58" y="11"/>
                    <a:pt x="57" y="12"/>
                  </a:cubicBezTo>
                  <a:cubicBezTo>
                    <a:pt x="55" y="12"/>
                    <a:pt x="54" y="14"/>
                    <a:pt x="53" y="15"/>
                  </a:cubicBezTo>
                  <a:cubicBezTo>
                    <a:pt x="52" y="16"/>
                    <a:pt x="49" y="15"/>
                    <a:pt x="49" y="17"/>
                  </a:cubicBezTo>
                  <a:cubicBezTo>
                    <a:pt x="49" y="19"/>
                    <a:pt x="48" y="19"/>
                    <a:pt x="46" y="20"/>
                  </a:cubicBezTo>
                  <a:cubicBezTo>
                    <a:pt x="41" y="21"/>
                    <a:pt x="37" y="21"/>
                    <a:pt x="33" y="18"/>
                  </a:cubicBezTo>
                  <a:cubicBezTo>
                    <a:pt x="32" y="17"/>
                    <a:pt x="31" y="16"/>
                    <a:pt x="30" y="16"/>
                  </a:cubicBezTo>
                  <a:cubicBezTo>
                    <a:pt x="28" y="14"/>
                    <a:pt x="27" y="15"/>
                    <a:pt x="25" y="15"/>
                  </a:cubicBezTo>
                  <a:cubicBezTo>
                    <a:pt x="24" y="14"/>
                    <a:pt x="24" y="11"/>
                    <a:pt x="24" y="10"/>
                  </a:cubicBezTo>
                  <a:cubicBezTo>
                    <a:pt x="21" y="9"/>
                    <a:pt x="20" y="8"/>
                    <a:pt x="20" y="5"/>
                  </a:cubicBezTo>
                  <a:cubicBezTo>
                    <a:pt x="20" y="0"/>
                    <a:pt x="16" y="3"/>
                    <a:pt x="14" y="5"/>
                  </a:cubicBezTo>
                  <a:cubicBezTo>
                    <a:pt x="13" y="6"/>
                    <a:pt x="12" y="7"/>
                    <a:pt x="11" y="7"/>
                  </a:cubicBezTo>
                  <a:cubicBezTo>
                    <a:pt x="9" y="6"/>
                    <a:pt x="6" y="6"/>
                    <a:pt x="5" y="4"/>
                  </a:cubicBezTo>
                  <a:cubicBezTo>
                    <a:pt x="3" y="2"/>
                    <a:pt x="3" y="1"/>
                    <a:pt x="1" y="3"/>
                  </a:cubicBezTo>
                  <a:cubicBezTo>
                    <a:pt x="1" y="4"/>
                    <a:pt x="0" y="4"/>
                    <a:pt x="0" y="5"/>
                  </a:cubicBezTo>
                  <a:cubicBezTo>
                    <a:pt x="0" y="6"/>
                    <a:pt x="0" y="7"/>
                    <a:pt x="1" y="8"/>
                  </a:cubicBezTo>
                  <a:cubicBezTo>
                    <a:pt x="1" y="8"/>
                    <a:pt x="2" y="10"/>
                    <a:pt x="1" y="10"/>
                  </a:cubicBezTo>
                  <a:cubicBezTo>
                    <a:pt x="1" y="11"/>
                    <a:pt x="0" y="11"/>
                    <a:pt x="1" y="12"/>
                  </a:cubicBezTo>
                  <a:cubicBezTo>
                    <a:pt x="1" y="13"/>
                    <a:pt x="3" y="13"/>
                    <a:pt x="3" y="14"/>
                  </a:cubicBezTo>
                  <a:cubicBezTo>
                    <a:pt x="3" y="15"/>
                    <a:pt x="2" y="16"/>
                    <a:pt x="3" y="16"/>
                  </a:cubicBezTo>
                  <a:cubicBezTo>
                    <a:pt x="4" y="18"/>
                    <a:pt x="4" y="19"/>
                    <a:pt x="5" y="21"/>
                  </a:cubicBezTo>
                  <a:cubicBezTo>
                    <a:pt x="6" y="22"/>
                    <a:pt x="6" y="23"/>
                    <a:pt x="8" y="24"/>
                  </a:cubicBezTo>
                  <a:cubicBezTo>
                    <a:pt x="8" y="24"/>
                    <a:pt x="10" y="25"/>
                    <a:pt x="10" y="25"/>
                  </a:cubicBezTo>
                  <a:cubicBezTo>
                    <a:pt x="11" y="29"/>
                    <a:pt x="2" y="33"/>
                    <a:pt x="8" y="37"/>
                  </a:cubicBezTo>
                  <a:cubicBezTo>
                    <a:pt x="10" y="38"/>
                    <a:pt x="10" y="40"/>
                    <a:pt x="12" y="41"/>
                  </a:cubicBezTo>
                  <a:cubicBezTo>
                    <a:pt x="14" y="43"/>
                    <a:pt x="16" y="44"/>
                    <a:pt x="18" y="47"/>
                  </a:cubicBezTo>
                  <a:cubicBezTo>
                    <a:pt x="18" y="48"/>
                    <a:pt x="17" y="49"/>
                    <a:pt x="17" y="50"/>
                  </a:cubicBezTo>
                  <a:cubicBezTo>
                    <a:pt x="18" y="51"/>
                    <a:pt x="20" y="51"/>
                    <a:pt x="19" y="52"/>
                  </a:cubicBezTo>
                  <a:cubicBezTo>
                    <a:pt x="19" y="55"/>
                    <a:pt x="21" y="56"/>
                    <a:pt x="22" y="58"/>
                  </a:cubicBezTo>
                  <a:cubicBezTo>
                    <a:pt x="24" y="57"/>
                    <a:pt x="23" y="56"/>
                    <a:pt x="24" y="55"/>
                  </a:cubicBezTo>
                  <a:cubicBezTo>
                    <a:pt x="24" y="55"/>
                    <a:pt x="25" y="56"/>
                    <a:pt x="25" y="56"/>
                  </a:cubicBezTo>
                  <a:cubicBezTo>
                    <a:pt x="27" y="56"/>
                    <a:pt x="25" y="56"/>
                    <a:pt x="26" y="57"/>
                  </a:cubicBezTo>
                  <a:cubicBezTo>
                    <a:pt x="27" y="58"/>
                    <a:pt x="28" y="55"/>
                    <a:pt x="30" y="57"/>
                  </a:cubicBezTo>
                  <a:cubicBezTo>
                    <a:pt x="32" y="60"/>
                    <a:pt x="33" y="63"/>
                    <a:pt x="35" y="66"/>
                  </a:cubicBezTo>
                  <a:cubicBezTo>
                    <a:pt x="37" y="69"/>
                    <a:pt x="42" y="72"/>
                    <a:pt x="46" y="74"/>
                  </a:cubicBezTo>
                  <a:cubicBezTo>
                    <a:pt x="48" y="75"/>
                    <a:pt x="50" y="75"/>
                    <a:pt x="52" y="76"/>
                  </a:cubicBezTo>
                  <a:cubicBezTo>
                    <a:pt x="53" y="76"/>
                    <a:pt x="56" y="75"/>
                    <a:pt x="56" y="75"/>
                  </a:cubicBezTo>
                  <a:cubicBezTo>
                    <a:pt x="56" y="75"/>
                    <a:pt x="56" y="76"/>
                    <a:pt x="56" y="76"/>
                  </a:cubicBezTo>
                  <a:cubicBezTo>
                    <a:pt x="57" y="76"/>
                    <a:pt x="60" y="74"/>
                    <a:pt x="61" y="73"/>
                  </a:cubicBezTo>
                  <a:cubicBezTo>
                    <a:pt x="61" y="73"/>
                    <a:pt x="60" y="73"/>
                    <a:pt x="60" y="73"/>
                  </a:cubicBezTo>
                  <a:cubicBezTo>
                    <a:pt x="60" y="72"/>
                    <a:pt x="62" y="73"/>
                    <a:pt x="62" y="73"/>
                  </a:cubicBezTo>
                  <a:cubicBezTo>
                    <a:pt x="64" y="74"/>
                    <a:pt x="64" y="75"/>
                    <a:pt x="65" y="77"/>
                  </a:cubicBezTo>
                  <a:cubicBezTo>
                    <a:pt x="66" y="80"/>
                    <a:pt x="67" y="80"/>
                    <a:pt x="69" y="81"/>
                  </a:cubicBezTo>
                  <a:cubicBezTo>
                    <a:pt x="75" y="82"/>
                    <a:pt x="82" y="83"/>
                    <a:pt x="88" y="84"/>
                  </a:cubicBezTo>
                  <a:cubicBezTo>
                    <a:pt x="88" y="80"/>
                    <a:pt x="89" y="79"/>
                    <a:pt x="92" y="77"/>
                  </a:cubicBezTo>
                  <a:cubicBezTo>
                    <a:pt x="94" y="76"/>
                    <a:pt x="99" y="75"/>
                    <a:pt x="95" y="73"/>
                  </a:cubicBezTo>
                  <a:cubicBezTo>
                    <a:pt x="94" y="72"/>
                    <a:pt x="97" y="74"/>
                    <a:pt x="95" y="73"/>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65" name="Freeform 677"/>
            <p:cNvSpPr/>
            <p:nvPr/>
          </p:nvSpPr>
          <p:spPr bwMode="auto">
            <a:xfrm>
              <a:off x="6872588" y="3535388"/>
              <a:ext cx="36635" cy="27078"/>
            </a:xfrm>
            <a:custGeom>
              <a:avLst/>
              <a:gdLst>
                <a:gd name="T0" fmla="*/ 1 w 8"/>
                <a:gd name="T1" fmla="*/ 1 h 6"/>
                <a:gd name="T2" fmla="*/ 3 w 8"/>
                <a:gd name="T3" fmla="*/ 4 h 6"/>
                <a:gd name="T4" fmla="*/ 8 w 8"/>
                <a:gd name="T5" fmla="*/ 6 h 6"/>
                <a:gd name="T6" fmla="*/ 0 w 8"/>
                <a:gd name="T7" fmla="*/ 0 h 6"/>
                <a:gd name="T8" fmla="*/ 1 w 8"/>
                <a:gd name="T9" fmla="*/ 1 h 6"/>
                <a:gd name="T10" fmla="*/ 1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1" y="1"/>
                  </a:moveTo>
                  <a:cubicBezTo>
                    <a:pt x="2" y="1"/>
                    <a:pt x="2" y="3"/>
                    <a:pt x="3" y="4"/>
                  </a:cubicBezTo>
                  <a:cubicBezTo>
                    <a:pt x="5" y="4"/>
                    <a:pt x="6" y="5"/>
                    <a:pt x="8" y="6"/>
                  </a:cubicBezTo>
                  <a:cubicBezTo>
                    <a:pt x="7" y="2"/>
                    <a:pt x="3" y="1"/>
                    <a:pt x="0" y="0"/>
                  </a:cubicBezTo>
                  <a:cubicBezTo>
                    <a:pt x="0" y="1"/>
                    <a:pt x="0" y="1"/>
                    <a:pt x="1" y="1"/>
                  </a:cubicBezTo>
                  <a:cubicBezTo>
                    <a:pt x="2" y="1"/>
                    <a:pt x="0" y="1"/>
                    <a:pt x="1" y="1"/>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66" name="Freeform 678"/>
            <p:cNvSpPr/>
            <p:nvPr/>
          </p:nvSpPr>
          <p:spPr bwMode="auto">
            <a:xfrm>
              <a:off x="6764278" y="3422300"/>
              <a:ext cx="164057" cy="84419"/>
            </a:xfrm>
            <a:custGeom>
              <a:avLst/>
              <a:gdLst>
                <a:gd name="T0" fmla="*/ 26 w 35"/>
                <a:gd name="T1" fmla="*/ 15 h 18"/>
                <a:gd name="T2" fmla="*/ 30 w 35"/>
                <a:gd name="T3" fmla="*/ 17 h 18"/>
                <a:gd name="T4" fmla="*/ 34 w 35"/>
                <a:gd name="T5" fmla="*/ 17 h 18"/>
                <a:gd name="T6" fmla="*/ 33 w 35"/>
                <a:gd name="T7" fmla="*/ 12 h 18"/>
                <a:gd name="T8" fmla="*/ 30 w 35"/>
                <a:gd name="T9" fmla="*/ 10 h 18"/>
                <a:gd name="T10" fmla="*/ 27 w 35"/>
                <a:gd name="T11" fmla="*/ 7 h 18"/>
                <a:gd name="T12" fmla="*/ 19 w 35"/>
                <a:gd name="T13" fmla="*/ 6 h 18"/>
                <a:gd name="T14" fmla="*/ 9 w 35"/>
                <a:gd name="T15" fmla="*/ 4 h 18"/>
                <a:gd name="T16" fmla="*/ 0 w 35"/>
                <a:gd name="T17" fmla="*/ 2 h 18"/>
                <a:gd name="T18" fmla="*/ 8 w 35"/>
                <a:gd name="T19" fmla="*/ 14 h 18"/>
                <a:gd name="T20" fmla="*/ 18 w 35"/>
                <a:gd name="T21" fmla="*/ 18 h 18"/>
                <a:gd name="T22" fmla="*/ 26 w 35"/>
                <a:gd name="T23" fmla="*/ 15 h 18"/>
                <a:gd name="T24" fmla="*/ 26 w 35"/>
                <a:gd name="T25"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18">
                  <a:moveTo>
                    <a:pt x="26" y="15"/>
                  </a:moveTo>
                  <a:cubicBezTo>
                    <a:pt x="27" y="14"/>
                    <a:pt x="29" y="16"/>
                    <a:pt x="30" y="17"/>
                  </a:cubicBezTo>
                  <a:cubicBezTo>
                    <a:pt x="30" y="17"/>
                    <a:pt x="34" y="17"/>
                    <a:pt x="34" y="17"/>
                  </a:cubicBezTo>
                  <a:cubicBezTo>
                    <a:pt x="35" y="16"/>
                    <a:pt x="30" y="12"/>
                    <a:pt x="33" y="12"/>
                  </a:cubicBezTo>
                  <a:cubicBezTo>
                    <a:pt x="32" y="11"/>
                    <a:pt x="30" y="11"/>
                    <a:pt x="30" y="10"/>
                  </a:cubicBezTo>
                  <a:cubicBezTo>
                    <a:pt x="30" y="8"/>
                    <a:pt x="29" y="7"/>
                    <a:pt x="27" y="7"/>
                  </a:cubicBezTo>
                  <a:cubicBezTo>
                    <a:pt x="24" y="7"/>
                    <a:pt x="22" y="8"/>
                    <a:pt x="19" y="6"/>
                  </a:cubicBezTo>
                  <a:cubicBezTo>
                    <a:pt x="16" y="5"/>
                    <a:pt x="13" y="5"/>
                    <a:pt x="9" y="4"/>
                  </a:cubicBezTo>
                  <a:cubicBezTo>
                    <a:pt x="6" y="3"/>
                    <a:pt x="4" y="0"/>
                    <a:pt x="0" y="2"/>
                  </a:cubicBezTo>
                  <a:cubicBezTo>
                    <a:pt x="3" y="6"/>
                    <a:pt x="11" y="7"/>
                    <a:pt x="8" y="14"/>
                  </a:cubicBezTo>
                  <a:cubicBezTo>
                    <a:pt x="11" y="14"/>
                    <a:pt x="18" y="14"/>
                    <a:pt x="18" y="18"/>
                  </a:cubicBezTo>
                  <a:cubicBezTo>
                    <a:pt x="18" y="15"/>
                    <a:pt x="24" y="15"/>
                    <a:pt x="26" y="15"/>
                  </a:cubicBezTo>
                  <a:cubicBezTo>
                    <a:pt x="27" y="14"/>
                    <a:pt x="19" y="15"/>
                    <a:pt x="26" y="15"/>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67" name="Freeform 679"/>
            <p:cNvSpPr/>
            <p:nvPr/>
          </p:nvSpPr>
          <p:spPr bwMode="auto">
            <a:xfrm>
              <a:off x="6877367" y="3478048"/>
              <a:ext cx="125829" cy="98753"/>
            </a:xfrm>
            <a:custGeom>
              <a:avLst/>
              <a:gdLst>
                <a:gd name="T0" fmla="*/ 8 w 27"/>
                <a:gd name="T1" fmla="*/ 2 h 21"/>
                <a:gd name="T2" fmla="*/ 10 w 27"/>
                <a:gd name="T3" fmla="*/ 5 h 21"/>
                <a:gd name="T4" fmla="*/ 7 w 27"/>
                <a:gd name="T5" fmla="*/ 5 h 21"/>
                <a:gd name="T6" fmla="*/ 4 w 27"/>
                <a:gd name="T7" fmla="*/ 3 h 21"/>
                <a:gd name="T8" fmla="*/ 4 w 27"/>
                <a:gd name="T9" fmla="*/ 7 h 21"/>
                <a:gd name="T10" fmla="*/ 6 w 27"/>
                <a:gd name="T11" fmla="*/ 11 h 21"/>
                <a:gd name="T12" fmla="*/ 8 w 27"/>
                <a:gd name="T13" fmla="*/ 14 h 21"/>
                <a:gd name="T14" fmla="*/ 9 w 27"/>
                <a:gd name="T15" fmla="*/ 17 h 21"/>
                <a:gd name="T16" fmla="*/ 16 w 27"/>
                <a:gd name="T17" fmla="*/ 13 h 21"/>
                <a:gd name="T18" fmla="*/ 17 w 27"/>
                <a:gd name="T19" fmla="*/ 16 h 21"/>
                <a:gd name="T20" fmla="*/ 21 w 27"/>
                <a:gd name="T21" fmla="*/ 21 h 21"/>
                <a:gd name="T22" fmla="*/ 21 w 27"/>
                <a:gd name="T23" fmla="*/ 18 h 21"/>
                <a:gd name="T24" fmla="*/ 23 w 27"/>
                <a:gd name="T25" fmla="*/ 16 h 21"/>
                <a:gd name="T26" fmla="*/ 25 w 27"/>
                <a:gd name="T27" fmla="*/ 11 h 21"/>
                <a:gd name="T28" fmla="*/ 19 w 27"/>
                <a:gd name="T29" fmla="*/ 1 h 21"/>
                <a:gd name="T30" fmla="*/ 12 w 27"/>
                <a:gd name="T31" fmla="*/ 2 h 21"/>
                <a:gd name="T32" fmla="*/ 9 w 27"/>
                <a:gd name="T33" fmla="*/ 0 h 21"/>
                <a:gd name="T34" fmla="*/ 8 w 27"/>
                <a:gd name="T35" fmla="*/ 2 h 21"/>
                <a:gd name="T36" fmla="*/ 8 w 27"/>
                <a:gd name="T3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1">
                  <a:moveTo>
                    <a:pt x="8" y="2"/>
                  </a:moveTo>
                  <a:cubicBezTo>
                    <a:pt x="8" y="2"/>
                    <a:pt x="11" y="4"/>
                    <a:pt x="10" y="5"/>
                  </a:cubicBezTo>
                  <a:cubicBezTo>
                    <a:pt x="10" y="5"/>
                    <a:pt x="7" y="5"/>
                    <a:pt x="7" y="5"/>
                  </a:cubicBezTo>
                  <a:cubicBezTo>
                    <a:pt x="5" y="5"/>
                    <a:pt x="5" y="3"/>
                    <a:pt x="4" y="3"/>
                  </a:cubicBezTo>
                  <a:cubicBezTo>
                    <a:pt x="0" y="2"/>
                    <a:pt x="4" y="6"/>
                    <a:pt x="4" y="7"/>
                  </a:cubicBezTo>
                  <a:cubicBezTo>
                    <a:pt x="4" y="10"/>
                    <a:pt x="7" y="8"/>
                    <a:pt x="6" y="11"/>
                  </a:cubicBezTo>
                  <a:cubicBezTo>
                    <a:pt x="5" y="13"/>
                    <a:pt x="7" y="13"/>
                    <a:pt x="8" y="14"/>
                  </a:cubicBezTo>
                  <a:cubicBezTo>
                    <a:pt x="9" y="14"/>
                    <a:pt x="9" y="16"/>
                    <a:pt x="9" y="17"/>
                  </a:cubicBezTo>
                  <a:cubicBezTo>
                    <a:pt x="10" y="16"/>
                    <a:pt x="14" y="14"/>
                    <a:pt x="16" y="13"/>
                  </a:cubicBezTo>
                  <a:cubicBezTo>
                    <a:pt x="17" y="13"/>
                    <a:pt x="17" y="15"/>
                    <a:pt x="17" y="16"/>
                  </a:cubicBezTo>
                  <a:cubicBezTo>
                    <a:pt x="17" y="19"/>
                    <a:pt x="18" y="20"/>
                    <a:pt x="21" y="21"/>
                  </a:cubicBezTo>
                  <a:cubicBezTo>
                    <a:pt x="21" y="20"/>
                    <a:pt x="21" y="18"/>
                    <a:pt x="21" y="18"/>
                  </a:cubicBezTo>
                  <a:cubicBezTo>
                    <a:pt x="22" y="17"/>
                    <a:pt x="23" y="17"/>
                    <a:pt x="23" y="16"/>
                  </a:cubicBezTo>
                  <a:cubicBezTo>
                    <a:pt x="24" y="14"/>
                    <a:pt x="24" y="12"/>
                    <a:pt x="25" y="11"/>
                  </a:cubicBezTo>
                  <a:cubicBezTo>
                    <a:pt x="27" y="8"/>
                    <a:pt x="21" y="2"/>
                    <a:pt x="19" y="1"/>
                  </a:cubicBezTo>
                  <a:cubicBezTo>
                    <a:pt x="17" y="4"/>
                    <a:pt x="15" y="4"/>
                    <a:pt x="12" y="2"/>
                  </a:cubicBezTo>
                  <a:cubicBezTo>
                    <a:pt x="12" y="1"/>
                    <a:pt x="10" y="0"/>
                    <a:pt x="9" y="0"/>
                  </a:cubicBezTo>
                  <a:cubicBezTo>
                    <a:pt x="8" y="0"/>
                    <a:pt x="8" y="1"/>
                    <a:pt x="8" y="2"/>
                  </a:cubicBezTo>
                  <a:cubicBezTo>
                    <a:pt x="9" y="3"/>
                    <a:pt x="7" y="0"/>
                    <a:pt x="8" y="2"/>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68" name="Freeform 680"/>
            <p:cNvSpPr/>
            <p:nvPr/>
          </p:nvSpPr>
          <p:spPr bwMode="auto">
            <a:xfrm>
              <a:off x="6918778" y="3787046"/>
              <a:ext cx="41412" cy="47783"/>
            </a:xfrm>
            <a:custGeom>
              <a:avLst/>
              <a:gdLst>
                <a:gd name="T0" fmla="*/ 3 w 9"/>
                <a:gd name="T1" fmla="*/ 2 h 10"/>
                <a:gd name="T2" fmla="*/ 0 w 9"/>
                <a:gd name="T3" fmla="*/ 7 h 10"/>
                <a:gd name="T4" fmla="*/ 4 w 9"/>
                <a:gd name="T5" fmla="*/ 8 h 10"/>
                <a:gd name="T6" fmla="*/ 9 w 9"/>
                <a:gd name="T7" fmla="*/ 10 h 10"/>
                <a:gd name="T8" fmla="*/ 7 w 9"/>
                <a:gd name="T9" fmla="*/ 5 h 10"/>
                <a:gd name="T10" fmla="*/ 8 w 9"/>
                <a:gd name="T11" fmla="*/ 3 h 10"/>
                <a:gd name="T12" fmla="*/ 3 w 9"/>
                <a:gd name="T13" fmla="*/ 2 h 10"/>
                <a:gd name="T14" fmla="*/ 3 w 9"/>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3" y="2"/>
                  </a:moveTo>
                  <a:cubicBezTo>
                    <a:pt x="1" y="3"/>
                    <a:pt x="0" y="5"/>
                    <a:pt x="0" y="7"/>
                  </a:cubicBezTo>
                  <a:cubicBezTo>
                    <a:pt x="1" y="7"/>
                    <a:pt x="4" y="7"/>
                    <a:pt x="4" y="8"/>
                  </a:cubicBezTo>
                  <a:cubicBezTo>
                    <a:pt x="6" y="10"/>
                    <a:pt x="7" y="10"/>
                    <a:pt x="9" y="10"/>
                  </a:cubicBezTo>
                  <a:cubicBezTo>
                    <a:pt x="9" y="10"/>
                    <a:pt x="7" y="5"/>
                    <a:pt x="7" y="5"/>
                  </a:cubicBezTo>
                  <a:cubicBezTo>
                    <a:pt x="8" y="5"/>
                    <a:pt x="9" y="5"/>
                    <a:pt x="8" y="3"/>
                  </a:cubicBezTo>
                  <a:cubicBezTo>
                    <a:pt x="6" y="2"/>
                    <a:pt x="5" y="0"/>
                    <a:pt x="3" y="2"/>
                  </a:cubicBezTo>
                  <a:cubicBezTo>
                    <a:pt x="1" y="4"/>
                    <a:pt x="4" y="1"/>
                    <a:pt x="3" y="2"/>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69" name="Freeform 681"/>
            <p:cNvSpPr/>
            <p:nvPr/>
          </p:nvSpPr>
          <p:spPr bwMode="auto">
            <a:xfrm>
              <a:off x="6657564" y="3610247"/>
              <a:ext cx="162463" cy="125829"/>
            </a:xfrm>
            <a:custGeom>
              <a:avLst/>
              <a:gdLst>
                <a:gd name="T0" fmla="*/ 29 w 35"/>
                <a:gd name="T1" fmla="*/ 10 h 27"/>
                <a:gd name="T2" fmla="*/ 30 w 35"/>
                <a:gd name="T3" fmla="*/ 7 h 27"/>
                <a:gd name="T4" fmla="*/ 29 w 35"/>
                <a:gd name="T5" fmla="*/ 5 h 27"/>
                <a:gd name="T6" fmla="*/ 35 w 35"/>
                <a:gd name="T7" fmla="*/ 0 h 27"/>
                <a:gd name="T8" fmla="*/ 25 w 35"/>
                <a:gd name="T9" fmla="*/ 1 h 27"/>
                <a:gd name="T10" fmla="*/ 19 w 35"/>
                <a:gd name="T11" fmla="*/ 2 h 27"/>
                <a:gd name="T12" fmla="*/ 13 w 35"/>
                <a:gd name="T13" fmla="*/ 2 h 27"/>
                <a:gd name="T14" fmla="*/ 8 w 35"/>
                <a:gd name="T15" fmla="*/ 2 h 27"/>
                <a:gd name="T16" fmla="*/ 7 w 35"/>
                <a:gd name="T17" fmla="*/ 4 h 27"/>
                <a:gd name="T18" fmla="*/ 6 w 35"/>
                <a:gd name="T19" fmla="*/ 6 h 27"/>
                <a:gd name="T20" fmla="*/ 3 w 35"/>
                <a:gd name="T21" fmla="*/ 6 h 27"/>
                <a:gd name="T22" fmla="*/ 3 w 35"/>
                <a:gd name="T23" fmla="*/ 10 h 27"/>
                <a:gd name="T24" fmla="*/ 4 w 35"/>
                <a:gd name="T25" fmla="*/ 14 h 27"/>
                <a:gd name="T26" fmla="*/ 2 w 35"/>
                <a:gd name="T27" fmla="*/ 22 h 27"/>
                <a:gd name="T28" fmla="*/ 7 w 35"/>
                <a:gd name="T29" fmla="*/ 27 h 27"/>
                <a:gd name="T30" fmla="*/ 13 w 35"/>
                <a:gd name="T31" fmla="*/ 24 h 27"/>
                <a:gd name="T32" fmla="*/ 22 w 35"/>
                <a:gd name="T33" fmla="*/ 19 h 27"/>
                <a:gd name="T34" fmla="*/ 28 w 35"/>
                <a:gd name="T35" fmla="*/ 15 h 27"/>
                <a:gd name="T36" fmla="*/ 29 w 35"/>
                <a:gd name="T37" fmla="*/ 10 h 27"/>
                <a:gd name="T38" fmla="*/ 29 w 35"/>
                <a:gd name="T39"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27">
                  <a:moveTo>
                    <a:pt x="29" y="10"/>
                  </a:moveTo>
                  <a:cubicBezTo>
                    <a:pt x="30" y="9"/>
                    <a:pt x="31" y="8"/>
                    <a:pt x="30" y="7"/>
                  </a:cubicBezTo>
                  <a:cubicBezTo>
                    <a:pt x="29" y="6"/>
                    <a:pt x="28" y="6"/>
                    <a:pt x="29" y="5"/>
                  </a:cubicBezTo>
                  <a:cubicBezTo>
                    <a:pt x="31" y="3"/>
                    <a:pt x="35" y="3"/>
                    <a:pt x="35" y="0"/>
                  </a:cubicBezTo>
                  <a:cubicBezTo>
                    <a:pt x="32" y="0"/>
                    <a:pt x="28" y="0"/>
                    <a:pt x="25" y="1"/>
                  </a:cubicBezTo>
                  <a:cubicBezTo>
                    <a:pt x="23" y="1"/>
                    <a:pt x="21" y="2"/>
                    <a:pt x="19" y="2"/>
                  </a:cubicBezTo>
                  <a:cubicBezTo>
                    <a:pt x="16" y="2"/>
                    <a:pt x="15" y="1"/>
                    <a:pt x="13" y="2"/>
                  </a:cubicBezTo>
                  <a:cubicBezTo>
                    <a:pt x="11" y="3"/>
                    <a:pt x="10" y="3"/>
                    <a:pt x="8" y="2"/>
                  </a:cubicBezTo>
                  <a:cubicBezTo>
                    <a:pt x="6" y="0"/>
                    <a:pt x="7" y="4"/>
                    <a:pt x="7" y="4"/>
                  </a:cubicBezTo>
                  <a:cubicBezTo>
                    <a:pt x="6" y="5"/>
                    <a:pt x="6" y="6"/>
                    <a:pt x="6" y="6"/>
                  </a:cubicBezTo>
                  <a:cubicBezTo>
                    <a:pt x="5" y="8"/>
                    <a:pt x="4" y="6"/>
                    <a:pt x="3" y="6"/>
                  </a:cubicBezTo>
                  <a:cubicBezTo>
                    <a:pt x="2" y="7"/>
                    <a:pt x="3" y="9"/>
                    <a:pt x="3" y="10"/>
                  </a:cubicBezTo>
                  <a:cubicBezTo>
                    <a:pt x="3" y="11"/>
                    <a:pt x="2" y="13"/>
                    <a:pt x="4" y="14"/>
                  </a:cubicBezTo>
                  <a:cubicBezTo>
                    <a:pt x="9" y="17"/>
                    <a:pt x="5" y="19"/>
                    <a:pt x="2" y="22"/>
                  </a:cubicBezTo>
                  <a:cubicBezTo>
                    <a:pt x="0" y="24"/>
                    <a:pt x="5" y="27"/>
                    <a:pt x="7" y="27"/>
                  </a:cubicBezTo>
                  <a:cubicBezTo>
                    <a:pt x="9" y="27"/>
                    <a:pt x="11" y="25"/>
                    <a:pt x="13" y="24"/>
                  </a:cubicBezTo>
                  <a:cubicBezTo>
                    <a:pt x="16" y="22"/>
                    <a:pt x="19" y="21"/>
                    <a:pt x="22" y="19"/>
                  </a:cubicBezTo>
                  <a:cubicBezTo>
                    <a:pt x="24" y="18"/>
                    <a:pt x="26" y="17"/>
                    <a:pt x="28" y="15"/>
                  </a:cubicBezTo>
                  <a:cubicBezTo>
                    <a:pt x="29" y="13"/>
                    <a:pt x="28" y="11"/>
                    <a:pt x="29" y="10"/>
                  </a:cubicBezTo>
                  <a:cubicBezTo>
                    <a:pt x="30" y="8"/>
                    <a:pt x="29" y="11"/>
                    <a:pt x="29" y="10"/>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70" name="Freeform 682"/>
            <p:cNvSpPr/>
            <p:nvPr/>
          </p:nvSpPr>
          <p:spPr bwMode="auto">
            <a:xfrm>
              <a:off x="6732424" y="3600692"/>
              <a:ext cx="232545" cy="219803"/>
            </a:xfrm>
            <a:custGeom>
              <a:avLst/>
              <a:gdLst>
                <a:gd name="T0" fmla="*/ 47 w 50"/>
                <a:gd name="T1" fmla="*/ 36 h 47"/>
                <a:gd name="T2" fmla="*/ 45 w 50"/>
                <a:gd name="T3" fmla="*/ 34 h 47"/>
                <a:gd name="T4" fmla="*/ 46 w 50"/>
                <a:gd name="T5" fmla="*/ 32 h 47"/>
                <a:gd name="T6" fmla="*/ 41 w 50"/>
                <a:gd name="T7" fmla="*/ 27 h 47"/>
                <a:gd name="T8" fmla="*/ 38 w 50"/>
                <a:gd name="T9" fmla="*/ 25 h 47"/>
                <a:gd name="T10" fmla="*/ 35 w 50"/>
                <a:gd name="T11" fmla="*/ 18 h 47"/>
                <a:gd name="T12" fmla="*/ 38 w 50"/>
                <a:gd name="T13" fmla="*/ 10 h 47"/>
                <a:gd name="T14" fmla="*/ 34 w 50"/>
                <a:gd name="T15" fmla="*/ 6 h 47"/>
                <a:gd name="T16" fmla="*/ 32 w 50"/>
                <a:gd name="T17" fmla="*/ 2 h 47"/>
                <a:gd name="T18" fmla="*/ 30 w 50"/>
                <a:gd name="T19" fmla="*/ 3 h 47"/>
                <a:gd name="T20" fmla="*/ 28 w 50"/>
                <a:gd name="T21" fmla="*/ 1 h 47"/>
                <a:gd name="T22" fmla="*/ 25 w 50"/>
                <a:gd name="T23" fmla="*/ 2 h 47"/>
                <a:gd name="T24" fmla="*/ 20 w 50"/>
                <a:gd name="T25" fmla="*/ 1 h 47"/>
                <a:gd name="T26" fmla="*/ 18 w 50"/>
                <a:gd name="T27" fmla="*/ 4 h 47"/>
                <a:gd name="T28" fmla="*/ 13 w 50"/>
                <a:gd name="T29" fmla="*/ 7 h 47"/>
                <a:gd name="T30" fmla="*/ 14 w 50"/>
                <a:gd name="T31" fmla="*/ 10 h 47"/>
                <a:gd name="T32" fmla="*/ 13 w 50"/>
                <a:gd name="T33" fmla="*/ 13 h 47"/>
                <a:gd name="T34" fmla="*/ 9 w 50"/>
                <a:gd name="T35" fmla="*/ 19 h 47"/>
                <a:gd name="T36" fmla="*/ 1 w 50"/>
                <a:gd name="T37" fmla="*/ 25 h 47"/>
                <a:gd name="T38" fmla="*/ 3 w 50"/>
                <a:gd name="T39" fmla="*/ 30 h 47"/>
                <a:gd name="T40" fmla="*/ 9 w 50"/>
                <a:gd name="T41" fmla="*/ 31 h 47"/>
                <a:gd name="T42" fmla="*/ 18 w 50"/>
                <a:gd name="T43" fmla="*/ 36 h 47"/>
                <a:gd name="T44" fmla="*/ 29 w 50"/>
                <a:gd name="T45" fmla="*/ 45 h 47"/>
                <a:gd name="T46" fmla="*/ 38 w 50"/>
                <a:gd name="T47" fmla="*/ 47 h 47"/>
                <a:gd name="T48" fmla="*/ 43 w 50"/>
                <a:gd name="T49" fmla="*/ 42 h 47"/>
                <a:gd name="T50" fmla="*/ 50 w 50"/>
                <a:gd name="T51" fmla="*/ 43 h 47"/>
                <a:gd name="T52" fmla="*/ 47 w 50"/>
                <a:gd name="T53" fmla="*/ 39 h 47"/>
                <a:gd name="T54" fmla="*/ 47 w 50"/>
                <a:gd name="T55" fmla="*/ 36 h 47"/>
                <a:gd name="T56" fmla="*/ 47 w 50"/>
                <a:gd name="T5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 h="47">
                  <a:moveTo>
                    <a:pt x="47" y="36"/>
                  </a:moveTo>
                  <a:cubicBezTo>
                    <a:pt x="47" y="36"/>
                    <a:pt x="45" y="35"/>
                    <a:pt x="45" y="34"/>
                  </a:cubicBezTo>
                  <a:cubicBezTo>
                    <a:pt x="45" y="33"/>
                    <a:pt x="46" y="33"/>
                    <a:pt x="46" y="32"/>
                  </a:cubicBezTo>
                  <a:cubicBezTo>
                    <a:pt x="45" y="30"/>
                    <a:pt x="43" y="29"/>
                    <a:pt x="41" y="27"/>
                  </a:cubicBezTo>
                  <a:cubicBezTo>
                    <a:pt x="40" y="27"/>
                    <a:pt x="38" y="26"/>
                    <a:pt x="38" y="25"/>
                  </a:cubicBezTo>
                  <a:cubicBezTo>
                    <a:pt x="37" y="23"/>
                    <a:pt x="35" y="21"/>
                    <a:pt x="35" y="18"/>
                  </a:cubicBezTo>
                  <a:cubicBezTo>
                    <a:pt x="34" y="16"/>
                    <a:pt x="40" y="12"/>
                    <a:pt x="38" y="10"/>
                  </a:cubicBezTo>
                  <a:cubicBezTo>
                    <a:pt x="36" y="9"/>
                    <a:pt x="35" y="8"/>
                    <a:pt x="34" y="6"/>
                  </a:cubicBezTo>
                  <a:cubicBezTo>
                    <a:pt x="33" y="5"/>
                    <a:pt x="33" y="3"/>
                    <a:pt x="32" y="2"/>
                  </a:cubicBezTo>
                  <a:cubicBezTo>
                    <a:pt x="31" y="2"/>
                    <a:pt x="31" y="3"/>
                    <a:pt x="30" y="3"/>
                  </a:cubicBezTo>
                  <a:cubicBezTo>
                    <a:pt x="28" y="3"/>
                    <a:pt x="29" y="1"/>
                    <a:pt x="28" y="1"/>
                  </a:cubicBezTo>
                  <a:cubicBezTo>
                    <a:pt x="27" y="1"/>
                    <a:pt x="25" y="2"/>
                    <a:pt x="25" y="2"/>
                  </a:cubicBezTo>
                  <a:cubicBezTo>
                    <a:pt x="23" y="0"/>
                    <a:pt x="22" y="1"/>
                    <a:pt x="20" y="1"/>
                  </a:cubicBezTo>
                  <a:cubicBezTo>
                    <a:pt x="18" y="2"/>
                    <a:pt x="19" y="3"/>
                    <a:pt x="18" y="4"/>
                  </a:cubicBezTo>
                  <a:cubicBezTo>
                    <a:pt x="16" y="5"/>
                    <a:pt x="14" y="5"/>
                    <a:pt x="13" y="7"/>
                  </a:cubicBezTo>
                  <a:cubicBezTo>
                    <a:pt x="12" y="9"/>
                    <a:pt x="14" y="8"/>
                    <a:pt x="14" y="10"/>
                  </a:cubicBezTo>
                  <a:cubicBezTo>
                    <a:pt x="14" y="11"/>
                    <a:pt x="13" y="11"/>
                    <a:pt x="13" y="13"/>
                  </a:cubicBezTo>
                  <a:cubicBezTo>
                    <a:pt x="13" y="16"/>
                    <a:pt x="12" y="17"/>
                    <a:pt x="9" y="19"/>
                  </a:cubicBezTo>
                  <a:cubicBezTo>
                    <a:pt x="7" y="20"/>
                    <a:pt x="0" y="23"/>
                    <a:pt x="1" y="25"/>
                  </a:cubicBezTo>
                  <a:cubicBezTo>
                    <a:pt x="2" y="26"/>
                    <a:pt x="2" y="29"/>
                    <a:pt x="3" y="30"/>
                  </a:cubicBezTo>
                  <a:cubicBezTo>
                    <a:pt x="4" y="31"/>
                    <a:pt x="8" y="31"/>
                    <a:pt x="9" y="31"/>
                  </a:cubicBezTo>
                  <a:cubicBezTo>
                    <a:pt x="12" y="32"/>
                    <a:pt x="15" y="34"/>
                    <a:pt x="18" y="36"/>
                  </a:cubicBezTo>
                  <a:cubicBezTo>
                    <a:pt x="22" y="39"/>
                    <a:pt x="25" y="42"/>
                    <a:pt x="29" y="45"/>
                  </a:cubicBezTo>
                  <a:cubicBezTo>
                    <a:pt x="32" y="47"/>
                    <a:pt x="35" y="47"/>
                    <a:pt x="38" y="47"/>
                  </a:cubicBezTo>
                  <a:cubicBezTo>
                    <a:pt x="41" y="47"/>
                    <a:pt x="41" y="44"/>
                    <a:pt x="43" y="42"/>
                  </a:cubicBezTo>
                  <a:cubicBezTo>
                    <a:pt x="45" y="40"/>
                    <a:pt x="49" y="44"/>
                    <a:pt x="50" y="43"/>
                  </a:cubicBezTo>
                  <a:cubicBezTo>
                    <a:pt x="49" y="42"/>
                    <a:pt x="48" y="41"/>
                    <a:pt x="47" y="39"/>
                  </a:cubicBezTo>
                  <a:cubicBezTo>
                    <a:pt x="47" y="38"/>
                    <a:pt x="48" y="37"/>
                    <a:pt x="47" y="36"/>
                  </a:cubicBezTo>
                  <a:cubicBezTo>
                    <a:pt x="46" y="35"/>
                    <a:pt x="48" y="37"/>
                    <a:pt x="47" y="36"/>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71" name="Freeform 683"/>
            <p:cNvSpPr/>
            <p:nvPr/>
          </p:nvSpPr>
          <p:spPr bwMode="auto">
            <a:xfrm>
              <a:off x="6437760" y="3473271"/>
              <a:ext cx="442791" cy="168834"/>
            </a:xfrm>
            <a:custGeom>
              <a:avLst/>
              <a:gdLst>
                <a:gd name="T0" fmla="*/ 52 w 95"/>
                <a:gd name="T1" fmla="*/ 36 h 36"/>
                <a:gd name="T2" fmla="*/ 54 w 95"/>
                <a:gd name="T3" fmla="*/ 33 h 36"/>
                <a:gd name="T4" fmla="*/ 55 w 95"/>
                <a:gd name="T5" fmla="*/ 31 h 36"/>
                <a:gd name="T6" fmla="*/ 60 w 95"/>
                <a:gd name="T7" fmla="*/ 31 h 36"/>
                <a:gd name="T8" fmla="*/ 64 w 95"/>
                <a:gd name="T9" fmla="*/ 31 h 36"/>
                <a:gd name="T10" fmla="*/ 75 w 95"/>
                <a:gd name="T11" fmla="*/ 29 h 36"/>
                <a:gd name="T12" fmla="*/ 85 w 95"/>
                <a:gd name="T13" fmla="*/ 28 h 36"/>
                <a:gd name="T14" fmla="*/ 90 w 95"/>
                <a:gd name="T15" fmla="*/ 28 h 36"/>
                <a:gd name="T16" fmla="*/ 92 w 95"/>
                <a:gd name="T17" fmla="*/ 30 h 36"/>
                <a:gd name="T18" fmla="*/ 94 w 95"/>
                <a:gd name="T19" fmla="*/ 28 h 36"/>
                <a:gd name="T20" fmla="*/ 92 w 95"/>
                <a:gd name="T21" fmla="*/ 24 h 36"/>
                <a:gd name="T22" fmla="*/ 92 w 95"/>
                <a:gd name="T23" fmla="*/ 22 h 36"/>
                <a:gd name="T24" fmla="*/ 91 w 95"/>
                <a:gd name="T25" fmla="*/ 17 h 36"/>
                <a:gd name="T26" fmla="*/ 93 w 95"/>
                <a:gd name="T27" fmla="*/ 14 h 36"/>
                <a:gd name="T28" fmla="*/ 89 w 95"/>
                <a:gd name="T29" fmla="*/ 8 h 36"/>
                <a:gd name="T30" fmla="*/ 83 w 95"/>
                <a:gd name="T31" fmla="*/ 3 h 36"/>
                <a:gd name="T32" fmla="*/ 80 w 95"/>
                <a:gd name="T33" fmla="*/ 3 h 36"/>
                <a:gd name="T34" fmla="*/ 78 w 95"/>
                <a:gd name="T35" fmla="*/ 3 h 36"/>
                <a:gd name="T36" fmla="*/ 73 w 95"/>
                <a:gd name="T37" fmla="*/ 6 h 36"/>
                <a:gd name="T38" fmla="*/ 63 w 95"/>
                <a:gd name="T39" fmla="*/ 6 h 36"/>
                <a:gd name="T40" fmla="*/ 58 w 95"/>
                <a:gd name="T41" fmla="*/ 6 h 36"/>
                <a:gd name="T42" fmla="*/ 54 w 95"/>
                <a:gd name="T43" fmla="*/ 4 h 36"/>
                <a:gd name="T44" fmla="*/ 50 w 95"/>
                <a:gd name="T45" fmla="*/ 2 h 36"/>
                <a:gd name="T46" fmla="*/ 46 w 95"/>
                <a:gd name="T47" fmla="*/ 0 h 36"/>
                <a:gd name="T48" fmla="*/ 37 w 95"/>
                <a:gd name="T49" fmla="*/ 0 h 36"/>
                <a:gd name="T50" fmla="*/ 29 w 95"/>
                <a:gd name="T51" fmla="*/ 4 h 36"/>
                <a:gd name="T52" fmla="*/ 18 w 95"/>
                <a:gd name="T53" fmla="*/ 5 h 36"/>
                <a:gd name="T54" fmla="*/ 16 w 95"/>
                <a:gd name="T55" fmla="*/ 6 h 36"/>
                <a:gd name="T56" fmla="*/ 18 w 95"/>
                <a:gd name="T57" fmla="*/ 7 h 36"/>
                <a:gd name="T58" fmla="*/ 15 w 95"/>
                <a:gd name="T59" fmla="*/ 8 h 36"/>
                <a:gd name="T60" fmla="*/ 13 w 95"/>
                <a:gd name="T61" fmla="*/ 9 h 36"/>
                <a:gd name="T62" fmla="*/ 4 w 95"/>
                <a:gd name="T63" fmla="*/ 9 h 36"/>
                <a:gd name="T64" fmla="*/ 3 w 95"/>
                <a:gd name="T65" fmla="*/ 11 h 36"/>
                <a:gd name="T66" fmla="*/ 3 w 95"/>
                <a:gd name="T67" fmla="*/ 15 h 36"/>
                <a:gd name="T68" fmla="*/ 5 w 95"/>
                <a:gd name="T69" fmla="*/ 14 h 36"/>
                <a:gd name="T70" fmla="*/ 3 w 95"/>
                <a:gd name="T71" fmla="*/ 17 h 36"/>
                <a:gd name="T72" fmla="*/ 5 w 95"/>
                <a:gd name="T73" fmla="*/ 17 h 36"/>
                <a:gd name="T74" fmla="*/ 5 w 95"/>
                <a:gd name="T75" fmla="*/ 19 h 36"/>
                <a:gd name="T76" fmla="*/ 3 w 95"/>
                <a:gd name="T77" fmla="*/ 20 h 36"/>
                <a:gd name="T78" fmla="*/ 4 w 95"/>
                <a:gd name="T79" fmla="*/ 22 h 36"/>
                <a:gd name="T80" fmla="*/ 4 w 95"/>
                <a:gd name="T81" fmla="*/ 25 h 36"/>
                <a:gd name="T82" fmla="*/ 8 w 95"/>
                <a:gd name="T83" fmla="*/ 27 h 36"/>
                <a:gd name="T84" fmla="*/ 7 w 95"/>
                <a:gd name="T85" fmla="*/ 30 h 36"/>
                <a:gd name="T86" fmla="*/ 10 w 95"/>
                <a:gd name="T87" fmla="*/ 30 h 36"/>
                <a:gd name="T88" fmla="*/ 8 w 95"/>
                <a:gd name="T89" fmla="*/ 31 h 36"/>
                <a:gd name="T90" fmla="*/ 10 w 95"/>
                <a:gd name="T91" fmla="*/ 31 h 36"/>
                <a:gd name="T92" fmla="*/ 9 w 95"/>
                <a:gd name="T93" fmla="*/ 34 h 36"/>
                <a:gd name="T94" fmla="*/ 11 w 95"/>
                <a:gd name="T95" fmla="*/ 35 h 36"/>
                <a:gd name="T96" fmla="*/ 12 w 95"/>
                <a:gd name="T97" fmla="*/ 31 h 36"/>
                <a:gd name="T98" fmla="*/ 16 w 95"/>
                <a:gd name="T99" fmla="*/ 32 h 36"/>
                <a:gd name="T100" fmla="*/ 22 w 95"/>
                <a:gd name="T101" fmla="*/ 33 h 36"/>
                <a:gd name="T102" fmla="*/ 27 w 95"/>
                <a:gd name="T103" fmla="*/ 31 h 36"/>
                <a:gd name="T104" fmla="*/ 35 w 95"/>
                <a:gd name="T105" fmla="*/ 35 h 36"/>
                <a:gd name="T106" fmla="*/ 42 w 95"/>
                <a:gd name="T107" fmla="*/ 32 h 36"/>
                <a:gd name="T108" fmla="*/ 44 w 95"/>
                <a:gd name="T109" fmla="*/ 30 h 36"/>
                <a:gd name="T110" fmla="*/ 48 w 95"/>
                <a:gd name="T111" fmla="*/ 31 h 36"/>
                <a:gd name="T112" fmla="*/ 50 w 95"/>
                <a:gd name="T113" fmla="*/ 33 h 36"/>
                <a:gd name="T114" fmla="*/ 50 w 95"/>
                <a:gd name="T115" fmla="*/ 35 h 36"/>
                <a:gd name="T116" fmla="*/ 52 w 95"/>
                <a:gd name="T117" fmla="*/ 36 h 36"/>
                <a:gd name="T118" fmla="*/ 52 w 95"/>
                <a:gd name="T11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36">
                  <a:moveTo>
                    <a:pt x="52" y="36"/>
                  </a:moveTo>
                  <a:cubicBezTo>
                    <a:pt x="53" y="35"/>
                    <a:pt x="54" y="33"/>
                    <a:pt x="54" y="33"/>
                  </a:cubicBezTo>
                  <a:cubicBezTo>
                    <a:pt x="53" y="31"/>
                    <a:pt x="54" y="30"/>
                    <a:pt x="55" y="31"/>
                  </a:cubicBezTo>
                  <a:cubicBezTo>
                    <a:pt x="57" y="32"/>
                    <a:pt x="58" y="31"/>
                    <a:pt x="60" y="31"/>
                  </a:cubicBezTo>
                  <a:cubicBezTo>
                    <a:pt x="62" y="30"/>
                    <a:pt x="62" y="30"/>
                    <a:pt x="64" y="31"/>
                  </a:cubicBezTo>
                  <a:cubicBezTo>
                    <a:pt x="68" y="31"/>
                    <a:pt x="71" y="29"/>
                    <a:pt x="75" y="29"/>
                  </a:cubicBezTo>
                  <a:cubicBezTo>
                    <a:pt x="78" y="29"/>
                    <a:pt x="82" y="29"/>
                    <a:pt x="85" y="28"/>
                  </a:cubicBezTo>
                  <a:cubicBezTo>
                    <a:pt x="87" y="27"/>
                    <a:pt x="87" y="29"/>
                    <a:pt x="90" y="28"/>
                  </a:cubicBezTo>
                  <a:cubicBezTo>
                    <a:pt x="92" y="27"/>
                    <a:pt x="91" y="29"/>
                    <a:pt x="92" y="30"/>
                  </a:cubicBezTo>
                  <a:cubicBezTo>
                    <a:pt x="93" y="31"/>
                    <a:pt x="95" y="29"/>
                    <a:pt x="94" y="28"/>
                  </a:cubicBezTo>
                  <a:cubicBezTo>
                    <a:pt x="93" y="27"/>
                    <a:pt x="95" y="25"/>
                    <a:pt x="92" y="24"/>
                  </a:cubicBezTo>
                  <a:cubicBezTo>
                    <a:pt x="91" y="23"/>
                    <a:pt x="93" y="23"/>
                    <a:pt x="92" y="22"/>
                  </a:cubicBezTo>
                  <a:cubicBezTo>
                    <a:pt x="92" y="20"/>
                    <a:pt x="91" y="19"/>
                    <a:pt x="91" y="17"/>
                  </a:cubicBezTo>
                  <a:cubicBezTo>
                    <a:pt x="91" y="16"/>
                    <a:pt x="93" y="14"/>
                    <a:pt x="93" y="14"/>
                  </a:cubicBezTo>
                  <a:cubicBezTo>
                    <a:pt x="92" y="12"/>
                    <a:pt x="90" y="11"/>
                    <a:pt x="89" y="8"/>
                  </a:cubicBezTo>
                  <a:cubicBezTo>
                    <a:pt x="87" y="5"/>
                    <a:pt x="87" y="4"/>
                    <a:pt x="83" y="3"/>
                  </a:cubicBezTo>
                  <a:cubicBezTo>
                    <a:pt x="82" y="3"/>
                    <a:pt x="81" y="3"/>
                    <a:pt x="80" y="3"/>
                  </a:cubicBezTo>
                  <a:cubicBezTo>
                    <a:pt x="78" y="2"/>
                    <a:pt x="79" y="3"/>
                    <a:pt x="78" y="3"/>
                  </a:cubicBezTo>
                  <a:cubicBezTo>
                    <a:pt x="76" y="5"/>
                    <a:pt x="74" y="5"/>
                    <a:pt x="73" y="6"/>
                  </a:cubicBezTo>
                  <a:cubicBezTo>
                    <a:pt x="70" y="7"/>
                    <a:pt x="66" y="6"/>
                    <a:pt x="63" y="6"/>
                  </a:cubicBezTo>
                  <a:cubicBezTo>
                    <a:pt x="61" y="6"/>
                    <a:pt x="59" y="6"/>
                    <a:pt x="58" y="6"/>
                  </a:cubicBezTo>
                  <a:cubicBezTo>
                    <a:pt x="56" y="5"/>
                    <a:pt x="56" y="4"/>
                    <a:pt x="54" y="4"/>
                  </a:cubicBezTo>
                  <a:cubicBezTo>
                    <a:pt x="52" y="4"/>
                    <a:pt x="51" y="3"/>
                    <a:pt x="50" y="2"/>
                  </a:cubicBezTo>
                  <a:cubicBezTo>
                    <a:pt x="49" y="2"/>
                    <a:pt x="45" y="0"/>
                    <a:pt x="46" y="0"/>
                  </a:cubicBezTo>
                  <a:cubicBezTo>
                    <a:pt x="44" y="1"/>
                    <a:pt x="39" y="0"/>
                    <a:pt x="37" y="0"/>
                  </a:cubicBezTo>
                  <a:cubicBezTo>
                    <a:pt x="34" y="0"/>
                    <a:pt x="31" y="3"/>
                    <a:pt x="29" y="4"/>
                  </a:cubicBezTo>
                  <a:cubicBezTo>
                    <a:pt x="26" y="6"/>
                    <a:pt x="21" y="4"/>
                    <a:pt x="18" y="5"/>
                  </a:cubicBezTo>
                  <a:cubicBezTo>
                    <a:pt x="17" y="5"/>
                    <a:pt x="16" y="5"/>
                    <a:pt x="16" y="6"/>
                  </a:cubicBezTo>
                  <a:cubicBezTo>
                    <a:pt x="16" y="6"/>
                    <a:pt x="18" y="6"/>
                    <a:pt x="18" y="7"/>
                  </a:cubicBezTo>
                  <a:cubicBezTo>
                    <a:pt x="18" y="7"/>
                    <a:pt x="15" y="7"/>
                    <a:pt x="15" y="8"/>
                  </a:cubicBezTo>
                  <a:cubicBezTo>
                    <a:pt x="15" y="9"/>
                    <a:pt x="15" y="9"/>
                    <a:pt x="13" y="9"/>
                  </a:cubicBezTo>
                  <a:cubicBezTo>
                    <a:pt x="10" y="9"/>
                    <a:pt x="7" y="9"/>
                    <a:pt x="4" y="9"/>
                  </a:cubicBezTo>
                  <a:cubicBezTo>
                    <a:pt x="2" y="9"/>
                    <a:pt x="3" y="10"/>
                    <a:pt x="3" y="11"/>
                  </a:cubicBezTo>
                  <a:cubicBezTo>
                    <a:pt x="2" y="13"/>
                    <a:pt x="0" y="14"/>
                    <a:pt x="3" y="15"/>
                  </a:cubicBezTo>
                  <a:cubicBezTo>
                    <a:pt x="3" y="15"/>
                    <a:pt x="5" y="14"/>
                    <a:pt x="5" y="14"/>
                  </a:cubicBezTo>
                  <a:cubicBezTo>
                    <a:pt x="5" y="15"/>
                    <a:pt x="3" y="17"/>
                    <a:pt x="3" y="17"/>
                  </a:cubicBezTo>
                  <a:cubicBezTo>
                    <a:pt x="4" y="18"/>
                    <a:pt x="4" y="17"/>
                    <a:pt x="5" y="17"/>
                  </a:cubicBezTo>
                  <a:cubicBezTo>
                    <a:pt x="5" y="17"/>
                    <a:pt x="5" y="19"/>
                    <a:pt x="5" y="19"/>
                  </a:cubicBezTo>
                  <a:cubicBezTo>
                    <a:pt x="7" y="22"/>
                    <a:pt x="4" y="20"/>
                    <a:pt x="3" y="20"/>
                  </a:cubicBezTo>
                  <a:cubicBezTo>
                    <a:pt x="3" y="20"/>
                    <a:pt x="2" y="23"/>
                    <a:pt x="4" y="22"/>
                  </a:cubicBezTo>
                  <a:cubicBezTo>
                    <a:pt x="6" y="22"/>
                    <a:pt x="4" y="24"/>
                    <a:pt x="4" y="25"/>
                  </a:cubicBezTo>
                  <a:cubicBezTo>
                    <a:pt x="4" y="26"/>
                    <a:pt x="7" y="26"/>
                    <a:pt x="8" y="27"/>
                  </a:cubicBezTo>
                  <a:cubicBezTo>
                    <a:pt x="9" y="28"/>
                    <a:pt x="7" y="30"/>
                    <a:pt x="7" y="30"/>
                  </a:cubicBezTo>
                  <a:cubicBezTo>
                    <a:pt x="8" y="30"/>
                    <a:pt x="9" y="28"/>
                    <a:pt x="10" y="30"/>
                  </a:cubicBezTo>
                  <a:cubicBezTo>
                    <a:pt x="10" y="31"/>
                    <a:pt x="8" y="31"/>
                    <a:pt x="8" y="31"/>
                  </a:cubicBezTo>
                  <a:cubicBezTo>
                    <a:pt x="8" y="31"/>
                    <a:pt x="10" y="31"/>
                    <a:pt x="10" y="31"/>
                  </a:cubicBezTo>
                  <a:cubicBezTo>
                    <a:pt x="11" y="32"/>
                    <a:pt x="10" y="33"/>
                    <a:pt x="9" y="34"/>
                  </a:cubicBezTo>
                  <a:cubicBezTo>
                    <a:pt x="9" y="35"/>
                    <a:pt x="11" y="36"/>
                    <a:pt x="11" y="35"/>
                  </a:cubicBezTo>
                  <a:cubicBezTo>
                    <a:pt x="12" y="34"/>
                    <a:pt x="11" y="32"/>
                    <a:pt x="12" y="31"/>
                  </a:cubicBezTo>
                  <a:cubicBezTo>
                    <a:pt x="13" y="30"/>
                    <a:pt x="15" y="32"/>
                    <a:pt x="16" y="32"/>
                  </a:cubicBezTo>
                  <a:cubicBezTo>
                    <a:pt x="18" y="33"/>
                    <a:pt x="20" y="35"/>
                    <a:pt x="22" y="33"/>
                  </a:cubicBezTo>
                  <a:cubicBezTo>
                    <a:pt x="25" y="32"/>
                    <a:pt x="23" y="29"/>
                    <a:pt x="27" y="31"/>
                  </a:cubicBezTo>
                  <a:cubicBezTo>
                    <a:pt x="29" y="33"/>
                    <a:pt x="32" y="35"/>
                    <a:pt x="35" y="35"/>
                  </a:cubicBezTo>
                  <a:cubicBezTo>
                    <a:pt x="37" y="34"/>
                    <a:pt x="40" y="33"/>
                    <a:pt x="42" y="32"/>
                  </a:cubicBezTo>
                  <a:cubicBezTo>
                    <a:pt x="43" y="31"/>
                    <a:pt x="43" y="30"/>
                    <a:pt x="44" y="30"/>
                  </a:cubicBezTo>
                  <a:cubicBezTo>
                    <a:pt x="46" y="31"/>
                    <a:pt x="47" y="32"/>
                    <a:pt x="48" y="31"/>
                  </a:cubicBezTo>
                  <a:cubicBezTo>
                    <a:pt x="51" y="30"/>
                    <a:pt x="51" y="31"/>
                    <a:pt x="50" y="33"/>
                  </a:cubicBezTo>
                  <a:cubicBezTo>
                    <a:pt x="50" y="34"/>
                    <a:pt x="52" y="34"/>
                    <a:pt x="50" y="35"/>
                  </a:cubicBezTo>
                  <a:cubicBezTo>
                    <a:pt x="51" y="36"/>
                    <a:pt x="51" y="36"/>
                    <a:pt x="52" y="36"/>
                  </a:cubicBezTo>
                  <a:cubicBezTo>
                    <a:pt x="53" y="35"/>
                    <a:pt x="51" y="36"/>
                    <a:pt x="52" y="36"/>
                  </a:cubicBezTo>
                  <a:close/>
                </a:path>
              </a:pathLst>
            </a:custGeom>
            <a:grpFill/>
            <a:ln w="9525" cap="flat">
              <a:solidFill>
                <a:schemeClr val="bg1"/>
              </a:solidFill>
              <a:prstDash val="solid"/>
              <a:round/>
            </a:ln>
          </p:spPr>
          <p:txBody>
            <a:bodyPr vert="horz" wrap="square" lIns="68580" tIns="34290" rIns="68580" bIns="34290" numCol="1" anchor="t" anchorCtr="0" compatLnSpc="1"/>
            <a:lstStyle/>
            <a:p>
              <a:endParaRPr lang="id-ID"/>
            </a:p>
          </p:txBody>
        </p:sp>
        <p:sp>
          <p:nvSpPr>
            <p:cNvPr id="572" name="Freeform 684"/>
            <p:cNvSpPr/>
            <p:nvPr/>
          </p:nvSpPr>
          <p:spPr bwMode="auto">
            <a:xfrm>
              <a:off x="6638450" y="3740856"/>
              <a:ext cx="490574" cy="393415"/>
            </a:xfrm>
            <a:custGeom>
              <a:avLst/>
              <a:gdLst>
                <a:gd name="T0" fmla="*/ 65 w 105"/>
                <a:gd name="T1" fmla="*/ 20 h 84"/>
                <a:gd name="T2" fmla="*/ 61 w 105"/>
                <a:gd name="T3" fmla="*/ 17 h 84"/>
                <a:gd name="T4" fmla="*/ 52 w 105"/>
                <a:gd name="T5" fmla="*/ 17 h 84"/>
                <a:gd name="T6" fmla="*/ 48 w 105"/>
                <a:gd name="T7" fmla="*/ 15 h 84"/>
                <a:gd name="T8" fmla="*/ 40 w 105"/>
                <a:gd name="T9" fmla="*/ 8 h 84"/>
                <a:gd name="T10" fmla="*/ 27 w 105"/>
                <a:gd name="T11" fmla="*/ 1 h 84"/>
                <a:gd name="T12" fmla="*/ 21 w 105"/>
                <a:gd name="T13" fmla="*/ 1 h 84"/>
                <a:gd name="T14" fmla="*/ 13 w 105"/>
                <a:gd name="T15" fmla="*/ 3 h 84"/>
                <a:gd name="T16" fmla="*/ 17 w 105"/>
                <a:gd name="T17" fmla="*/ 9 h 84"/>
                <a:gd name="T18" fmla="*/ 13 w 105"/>
                <a:gd name="T19" fmla="*/ 12 h 84"/>
                <a:gd name="T20" fmla="*/ 10 w 105"/>
                <a:gd name="T21" fmla="*/ 12 h 84"/>
                <a:gd name="T22" fmla="*/ 9 w 105"/>
                <a:gd name="T23" fmla="*/ 14 h 84"/>
                <a:gd name="T24" fmla="*/ 2 w 105"/>
                <a:gd name="T25" fmla="*/ 14 h 84"/>
                <a:gd name="T26" fmla="*/ 1 w 105"/>
                <a:gd name="T27" fmla="*/ 19 h 84"/>
                <a:gd name="T28" fmla="*/ 3 w 105"/>
                <a:gd name="T29" fmla="*/ 22 h 84"/>
                <a:gd name="T30" fmla="*/ 8 w 105"/>
                <a:gd name="T31" fmla="*/ 31 h 84"/>
                <a:gd name="T32" fmla="*/ 12 w 105"/>
                <a:gd name="T33" fmla="*/ 38 h 84"/>
                <a:gd name="T34" fmla="*/ 15 w 105"/>
                <a:gd name="T35" fmla="*/ 42 h 84"/>
                <a:gd name="T36" fmla="*/ 20 w 105"/>
                <a:gd name="T37" fmla="*/ 46 h 84"/>
                <a:gd name="T38" fmla="*/ 22 w 105"/>
                <a:gd name="T39" fmla="*/ 53 h 84"/>
                <a:gd name="T40" fmla="*/ 23 w 105"/>
                <a:gd name="T41" fmla="*/ 59 h 84"/>
                <a:gd name="T42" fmla="*/ 31 w 105"/>
                <a:gd name="T43" fmla="*/ 67 h 84"/>
                <a:gd name="T44" fmla="*/ 36 w 105"/>
                <a:gd name="T45" fmla="*/ 76 h 84"/>
                <a:gd name="T46" fmla="*/ 40 w 105"/>
                <a:gd name="T47" fmla="*/ 81 h 84"/>
                <a:gd name="T48" fmla="*/ 41 w 105"/>
                <a:gd name="T49" fmla="*/ 84 h 84"/>
                <a:gd name="T50" fmla="*/ 43 w 105"/>
                <a:gd name="T51" fmla="*/ 81 h 84"/>
                <a:gd name="T52" fmla="*/ 50 w 105"/>
                <a:gd name="T53" fmla="*/ 79 h 84"/>
                <a:gd name="T54" fmla="*/ 60 w 105"/>
                <a:gd name="T55" fmla="*/ 80 h 84"/>
                <a:gd name="T56" fmla="*/ 66 w 105"/>
                <a:gd name="T57" fmla="*/ 77 h 84"/>
                <a:gd name="T58" fmla="*/ 76 w 105"/>
                <a:gd name="T59" fmla="*/ 72 h 84"/>
                <a:gd name="T60" fmla="*/ 94 w 105"/>
                <a:gd name="T61" fmla="*/ 68 h 84"/>
                <a:gd name="T62" fmla="*/ 102 w 105"/>
                <a:gd name="T63" fmla="*/ 66 h 84"/>
                <a:gd name="T64" fmla="*/ 104 w 105"/>
                <a:gd name="T65" fmla="*/ 61 h 84"/>
                <a:gd name="T66" fmla="*/ 105 w 105"/>
                <a:gd name="T67" fmla="*/ 56 h 84"/>
                <a:gd name="T68" fmla="*/ 103 w 105"/>
                <a:gd name="T69" fmla="*/ 51 h 84"/>
                <a:gd name="T70" fmla="*/ 93 w 105"/>
                <a:gd name="T71" fmla="*/ 50 h 84"/>
                <a:gd name="T72" fmla="*/ 88 w 105"/>
                <a:gd name="T73" fmla="*/ 47 h 84"/>
                <a:gd name="T74" fmla="*/ 81 w 105"/>
                <a:gd name="T75" fmla="*/ 39 h 84"/>
                <a:gd name="T76" fmla="*/ 77 w 105"/>
                <a:gd name="T77" fmla="*/ 34 h 84"/>
                <a:gd name="T78" fmla="*/ 77 w 105"/>
                <a:gd name="T79" fmla="*/ 29 h 84"/>
                <a:gd name="T80" fmla="*/ 74 w 105"/>
                <a:gd name="T81" fmla="*/ 27 h 84"/>
                <a:gd name="T82" fmla="*/ 70 w 105"/>
                <a:gd name="T83" fmla="*/ 22 h 84"/>
                <a:gd name="T84" fmla="*/ 65 w 105"/>
                <a:gd name="T85" fmla="*/ 2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84">
                  <a:moveTo>
                    <a:pt x="65" y="20"/>
                  </a:moveTo>
                  <a:cubicBezTo>
                    <a:pt x="64" y="17"/>
                    <a:pt x="64" y="17"/>
                    <a:pt x="61" y="17"/>
                  </a:cubicBezTo>
                  <a:cubicBezTo>
                    <a:pt x="58" y="17"/>
                    <a:pt x="55" y="17"/>
                    <a:pt x="52" y="17"/>
                  </a:cubicBezTo>
                  <a:cubicBezTo>
                    <a:pt x="50" y="17"/>
                    <a:pt x="49" y="15"/>
                    <a:pt x="48" y="15"/>
                  </a:cubicBezTo>
                  <a:cubicBezTo>
                    <a:pt x="45" y="12"/>
                    <a:pt x="42" y="10"/>
                    <a:pt x="40" y="8"/>
                  </a:cubicBezTo>
                  <a:cubicBezTo>
                    <a:pt x="36" y="5"/>
                    <a:pt x="32" y="2"/>
                    <a:pt x="27" y="1"/>
                  </a:cubicBezTo>
                  <a:cubicBezTo>
                    <a:pt x="25" y="0"/>
                    <a:pt x="24" y="0"/>
                    <a:pt x="21" y="1"/>
                  </a:cubicBezTo>
                  <a:cubicBezTo>
                    <a:pt x="19" y="1"/>
                    <a:pt x="16" y="2"/>
                    <a:pt x="13" y="3"/>
                  </a:cubicBezTo>
                  <a:cubicBezTo>
                    <a:pt x="14" y="5"/>
                    <a:pt x="17" y="7"/>
                    <a:pt x="17" y="9"/>
                  </a:cubicBezTo>
                  <a:cubicBezTo>
                    <a:pt x="17" y="11"/>
                    <a:pt x="14" y="12"/>
                    <a:pt x="13" y="12"/>
                  </a:cubicBezTo>
                  <a:cubicBezTo>
                    <a:pt x="12" y="13"/>
                    <a:pt x="11" y="12"/>
                    <a:pt x="10" y="12"/>
                  </a:cubicBezTo>
                  <a:cubicBezTo>
                    <a:pt x="9" y="13"/>
                    <a:pt x="9" y="14"/>
                    <a:pt x="9" y="14"/>
                  </a:cubicBezTo>
                  <a:cubicBezTo>
                    <a:pt x="7" y="17"/>
                    <a:pt x="3" y="15"/>
                    <a:pt x="2" y="14"/>
                  </a:cubicBezTo>
                  <a:cubicBezTo>
                    <a:pt x="1" y="16"/>
                    <a:pt x="1" y="17"/>
                    <a:pt x="1" y="19"/>
                  </a:cubicBezTo>
                  <a:cubicBezTo>
                    <a:pt x="0" y="22"/>
                    <a:pt x="1" y="21"/>
                    <a:pt x="3" y="22"/>
                  </a:cubicBezTo>
                  <a:cubicBezTo>
                    <a:pt x="5" y="24"/>
                    <a:pt x="7" y="28"/>
                    <a:pt x="8" y="31"/>
                  </a:cubicBezTo>
                  <a:cubicBezTo>
                    <a:pt x="10" y="33"/>
                    <a:pt x="11" y="35"/>
                    <a:pt x="12" y="38"/>
                  </a:cubicBezTo>
                  <a:cubicBezTo>
                    <a:pt x="13" y="40"/>
                    <a:pt x="14" y="41"/>
                    <a:pt x="15" y="42"/>
                  </a:cubicBezTo>
                  <a:cubicBezTo>
                    <a:pt x="17" y="44"/>
                    <a:pt x="19" y="44"/>
                    <a:pt x="20" y="46"/>
                  </a:cubicBezTo>
                  <a:cubicBezTo>
                    <a:pt x="21" y="48"/>
                    <a:pt x="22" y="50"/>
                    <a:pt x="22" y="53"/>
                  </a:cubicBezTo>
                  <a:cubicBezTo>
                    <a:pt x="23" y="55"/>
                    <a:pt x="22" y="57"/>
                    <a:pt x="23" y="59"/>
                  </a:cubicBezTo>
                  <a:cubicBezTo>
                    <a:pt x="25" y="63"/>
                    <a:pt x="29" y="64"/>
                    <a:pt x="31" y="67"/>
                  </a:cubicBezTo>
                  <a:cubicBezTo>
                    <a:pt x="33" y="70"/>
                    <a:pt x="34" y="74"/>
                    <a:pt x="36" y="76"/>
                  </a:cubicBezTo>
                  <a:cubicBezTo>
                    <a:pt x="37" y="78"/>
                    <a:pt x="39" y="80"/>
                    <a:pt x="40" y="81"/>
                  </a:cubicBezTo>
                  <a:cubicBezTo>
                    <a:pt x="40" y="82"/>
                    <a:pt x="40" y="84"/>
                    <a:pt x="41" y="84"/>
                  </a:cubicBezTo>
                  <a:cubicBezTo>
                    <a:pt x="43" y="84"/>
                    <a:pt x="42" y="82"/>
                    <a:pt x="43" y="81"/>
                  </a:cubicBezTo>
                  <a:cubicBezTo>
                    <a:pt x="43" y="78"/>
                    <a:pt x="48" y="79"/>
                    <a:pt x="50" y="79"/>
                  </a:cubicBezTo>
                  <a:cubicBezTo>
                    <a:pt x="53" y="79"/>
                    <a:pt x="58" y="78"/>
                    <a:pt x="60" y="80"/>
                  </a:cubicBezTo>
                  <a:cubicBezTo>
                    <a:pt x="63" y="81"/>
                    <a:pt x="64" y="79"/>
                    <a:pt x="66" y="77"/>
                  </a:cubicBezTo>
                  <a:cubicBezTo>
                    <a:pt x="69" y="73"/>
                    <a:pt x="72" y="73"/>
                    <a:pt x="76" y="72"/>
                  </a:cubicBezTo>
                  <a:cubicBezTo>
                    <a:pt x="82" y="72"/>
                    <a:pt x="88" y="70"/>
                    <a:pt x="94" y="68"/>
                  </a:cubicBezTo>
                  <a:cubicBezTo>
                    <a:pt x="96" y="67"/>
                    <a:pt x="99" y="66"/>
                    <a:pt x="102" y="66"/>
                  </a:cubicBezTo>
                  <a:cubicBezTo>
                    <a:pt x="103" y="65"/>
                    <a:pt x="103" y="63"/>
                    <a:pt x="104" y="61"/>
                  </a:cubicBezTo>
                  <a:cubicBezTo>
                    <a:pt x="104" y="60"/>
                    <a:pt x="105" y="58"/>
                    <a:pt x="105" y="56"/>
                  </a:cubicBezTo>
                  <a:cubicBezTo>
                    <a:pt x="105" y="55"/>
                    <a:pt x="104" y="52"/>
                    <a:pt x="103" y="51"/>
                  </a:cubicBezTo>
                  <a:cubicBezTo>
                    <a:pt x="100" y="51"/>
                    <a:pt x="96" y="51"/>
                    <a:pt x="93" y="50"/>
                  </a:cubicBezTo>
                  <a:cubicBezTo>
                    <a:pt x="90" y="50"/>
                    <a:pt x="90" y="49"/>
                    <a:pt x="88" y="47"/>
                  </a:cubicBezTo>
                  <a:cubicBezTo>
                    <a:pt x="86" y="43"/>
                    <a:pt x="83" y="42"/>
                    <a:pt x="81" y="39"/>
                  </a:cubicBezTo>
                  <a:cubicBezTo>
                    <a:pt x="80" y="39"/>
                    <a:pt x="78" y="35"/>
                    <a:pt x="77" y="34"/>
                  </a:cubicBezTo>
                  <a:cubicBezTo>
                    <a:pt x="76" y="32"/>
                    <a:pt x="81" y="31"/>
                    <a:pt x="77" y="29"/>
                  </a:cubicBezTo>
                  <a:cubicBezTo>
                    <a:pt x="76" y="29"/>
                    <a:pt x="75" y="27"/>
                    <a:pt x="74" y="27"/>
                  </a:cubicBezTo>
                  <a:cubicBezTo>
                    <a:pt x="72" y="27"/>
                    <a:pt x="71" y="24"/>
                    <a:pt x="70" y="22"/>
                  </a:cubicBezTo>
                  <a:cubicBezTo>
                    <a:pt x="69" y="19"/>
                    <a:pt x="69" y="20"/>
                    <a:pt x="65" y="20"/>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73" name="Freeform 685"/>
            <p:cNvSpPr/>
            <p:nvPr/>
          </p:nvSpPr>
          <p:spPr bwMode="auto">
            <a:xfrm>
              <a:off x="6648006" y="3712184"/>
              <a:ext cx="97159" cy="103530"/>
            </a:xfrm>
            <a:custGeom>
              <a:avLst/>
              <a:gdLst>
                <a:gd name="T0" fmla="*/ 5 w 21"/>
                <a:gd name="T1" fmla="*/ 22 h 22"/>
                <a:gd name="T2" fmla="*/ 8 w 21"/>
                <a:gd name="T3" fmla="*/ 19 h 22"/>
                <a:gd name="T4" fmla="*/ 12 w 21"/>
                <a:gd name="T5" fmla="*/ 18 h 22"/>
                <a:gd name="T6" fmla="*/ 15 w 21"/>
                <a:gd name="T7" fmla="*/ 15 h 22"/>
                <a:gd name="T8" fmla="*/ 11 w 21"/>
                <a:gd name="T9" fmla="*/ 9 h 22"/>
                <a:gd name="T10" fmla="*/ 21 w 21"/>
                <a:gd name="T11" fmla="*/ 6 h 22"/>
                <a:gd name="T12" fmla="*/ 19 w 21"/>
                <a:gd name="T13" fmla="*/ 0 h 22"/>
                <a:gd name="T14" fmla="*/ 9 w 21"/>
                <a:gd name="T15" fmla="*/ 5 h 22"/>
                <a:gd name="T16" fmla="*/ 4 w 21"/>
                <a:gd name="T17" fmla="*/ 1 h 22"/>
                <a:gd name="T18" fmla="*/ 3 w 21"/>
                <a:gd name="T19" fmla="*/ 11 h 22"/>
                <a:gd name="T20" fmla="*/ 0 w 21"/>
                <a:gd name="T21" fmla="*/ 18 h 22"/>
                <a:gd name="T22" fmla="*/ 1 w 21"/>
                <a:gd name="T23" fmla="*/ 21 h 22"/>
                <a:gd name="T24" fmla="*/ 5 w 21"/>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2">
                  <a:moveTo>
                    <a:pt x="5" y="22"/>
                  </a:moveTo>
                  <a:cubicBezTo>
                    <a:pt x="7" y="22"/>
                    <a:pt x="7" y="19"/>
                    <a:pt x="8" y="19"/>
                  </a:cubicBezTo>
                  <a:cubicBezTo>
                    <a:pt x="9" y="17"/>
                    <a:pt x="11" y="18"/>
                    <a:pt x="12" y="18"/>
                  </a:cubicBezTo>
                  <a:cubicBezTo>
                    <a:pt x="13" y="17"/>
                    <a:pt x="16" y="16"/>
                    <a:pt x="15" y="15"/>
                  </a:cubicBezTo>
                  <a:cubicBezTo>
                    <a:pt x="14" y="13"/>
                    <a:pt x="13" y="11"/>
                    <a:pt x="11" y="9"/>
                  </a:cubicBezTo>
                  <a:cubicBezTo>
                    <a:pt x="15" y="8"/>
                    <a:pt x="18" y="7"/>
                    <a:pt x="21" y="6"/>
                  </a:cubicBezTo>
                  <a:cubicBezTo>
                    <a:pt x="21" y="4"/>
                    <a:pt x="20" y="2"/>
                    <a:pt x="19" y="0"/>
                  </a:cubicBezTo>
                  <a:cubicBezTo>
                    <a:pt x="16" y="1"/>
                    <a:pt x="12" y="5"/>
                    <a:pt x="9" y="5"/>
                  </a:cubicBezTo>
                  <a:cubicBezTo>
                    <a:pt x="7" y="5"/>
                    <a:pt x="4" y="3"/>
                    <a:pt x="4" y="1"/>
                  </a:cubicBezTo>
                  <a:cubicBezTo>
                    <a:pt x="3" y="5"/>
                    <a:pt x="3" y="8"/>
                    <a:pt x="3" y="11"/>
                  </a:cubicBezTo>
                  <a:cubicBezTo>
                    <a:pt x="2" y="13"/>
                    <a:pt x="0" y="16"/>
                    <a:pt x="0" y="18"/>
                  </a:cubicBezTo>
                  <a:cubicBezTo>
                    <a:pt x="0" y="20"/>
                    <a:pt x="0" y="20"/>
                    <a:pt x="1" y="21"/>
                  </a:cubicBezTo>
                  <a:cubicBezTo>
                    <a:pt x="3" y="21"/>
                    <a:pt x="4" y="22"/>
                    <a:pt x="5" y="22"/>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74" name="Freeform 686"/>
            <p:cNvSpPr/>
            <p:nvPr/>
          </p:nvSpPr>
          <p:spPr bwMode="auto">
            <a:xfrm>
              <a:off x="6652785" y="3675552"/>
              <a:ext cx="36635" cy="41414"/>
            </a:xfrm>
            <a:custGeom>
              <a:avLst/>
              <a:gdLst>
                <a:gd name="T0" fmla="*/ 7 w 8"/>
                <a:gd name="T1" fmla="*/ 2 h 9"/>
                <a:gd name="T2" fmla="*/ 4 w 8"/>
                <a:gd name="T3" fmla="*/ 0 h 9"/>
                <a:gd name="T4" fmla="*/ 2 w 8"/>
                <a:gd name="T5" fmla="*/ 2 h 9"/>
                <a:gd name="T6" fmla="*/ 0 w 8"/>
                <a:gd name="T7" fmla="*/ 8 h 9"/>
                <a:gd name="T8" fmla="*/ 4 w 8"/>
                <a:gd name="T9" fmla="*/ 8 h 9"/>
                <a:gd name="T10" fmla="*/ 7 w 8"/>
                <a:gd name="T11" fmla="*/ 2 h 9"/>
              </a:gdLst>
              <a:ahLst/>
              <a:cxnLst>
                <a:cxn ang="0">
                  <a:pos x="T0" y="T1"/>
                </a:cxn>
                <a:cxn ang="0">
                  <a:pos x="T2" y="T3"/>
                </a:cxn>
                <a:cxn ang="0">
                  <a:pos x="T4" y="T5"/>
                </a:cxn>
                <a:cxn ang="0">
                  <a:pos x="T6" y="T7"/>
                </a:cxn>
                <a:cxn ang="0">
                  <a:pos x="T8" y="T9"/>
                </a:cxn>
                <a:cxn ang="0">
                  <a:pos x="T10" y="T11"/>
                </a:cxn>
              </a:cxnLst>
              <a:rect l="0" t="0" r="r" b="b"/>
              <a:pathLst>
                <a:path w="8" h="9">
                  <a:moveTo>
                    <a:pt x="7" y="2"/>
                  </a:moveTo>
                  <a:cubicBezTo>
                    <a:pt x="7" y="1"/>
                    <a:pt x="5" y="0"/>
                    <a:pt x="4" y="0"/>
                  </a:cubicBezTo>
                  <a:cubicBezTo>
                    <a:pt x="3" y="1"/>
                    <a:pt x="3" y="1"/>
                    <a:pt x="2" y="2"/>
                  </a:cubicBezTo>
                  <a:cubicBezTo>
                    <a:pt x="2" y="4"/>
                    <a:pt x="1" y="6"/>
                    <a:pt x="0" y="8"/>
                  </a:cubicBezTo>
                  <a:cubicBezTo>
                    <a:pt x="2" y="8"/>
                    <a:pt x="2" y="9"/>
                    <a:pt x="4" y="8"/>
                  </a:cubicBezTo>
                  <a:cubicBezTo>
                    <a:pt x="5" y="7"/>
                    <a:pt x="8" y="4"/>
                    <a:pt x="7" y="2"/>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75" name="Freeform 687"/>
            <p:cNvSpPr/>
            <p:nvPr/>
          </p:nvSpPr>
          <p:spPr bwMode="auto">
            <a:xfrm>
              <a:off x="6648006" y="3731299"/>
              <a:ext cx="14336" cy="33448"/>
            </a:xfrm>
            <a:custGeom>
              <a:avLst/>
              <a:gdLst>
                <a:gd name="T0" fmla="*/ 0 w 3"/>
                <a:gd name="T1" fmla="*/ 3 h 7"/>
                <a:gd name="T2" fmla="*/ 3 w 3"/>
                <a:gd name="T3" fmla="*/ 7 h 7"/>
                <a:gd name="T4" fmla="*/ 3 w 3"/>
                <a:gd name="T5" fmla="*/ 1 h 7"/>
                <a:gd name="T6" fmla="*/ 2 w 3"/>
                <a:gd name="T7" fmla="*/ 0 h 7"/>
                <a:gd name="T8" fmla="*/ 0 w 3"/>
                <a:gd name="T9" fmla="*/ 3 h 7"/>
              </a:gdLst>
              <a:ahLst/>
              <a:cxnLst>
                <a:cxn ang="0">
                  <a:pos x="T0" y="T1"/>
                </a:cxn>
                <a:cxn ang="0">
                  <a:pos x="T2" y="T3"/>
                </a:cxn>
                <a:cxn ang="0">
                  <a:pos x="T4" y="T5"/>
                </a:cxn>
                <a:cxn ang="0">
                  <a:pos x="T6" y="T7"/>
                </a:cxn>
                <a:cxn ang="0">
                  <a:pos x="T8" y="T9"/>
                </a:cxn>
              </a:cxnLst>
              <a:rect l="0" t="0" r="r" b="b"/>
              <a:pathLst>
                <a:path w="3" h="7">
                  <a:moveTo>
                    <a:pt x="0" y="3"/>
                  </a:moveTo>
                  <a:cubicBezTo>
                    <a:pt x="0" y="5"/>
                    <a:pt x="1" y="6"/>
                    <a:pt x="3" y="7"/>
                  </a:cubicBezTo>
                  <a:cubicBezTo>
                    <a:pt x="3" y="5"/>
                    <a:pt x="3" y="3"/>
                    <a:pt x="3" y="1"/>
                  </a:cubicBezTo>
                  <a:cubicBezTo>
                    <a:pt x="3" y="0"/>
                    <a:pt x="3" y="0"/>
                    <a:pt x="2" y="0"/>
                  </a:cubicBezTo>
                  <a:cubicBezTo>
                    <a:pt x="0" y="0"/>
                    <a:pt x="0" y="2"/>
                    <a:pt x="0" y="3"/>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76" name="Freeform 688"/>
            <p:cNvSpPr/>
            <p:nvPr/>
          </p:nvSpPr>
          <p:spPr bwMode="auto">
            <a:xfrm>
              <a:off x="6628894" y="3712184"/>
              <a:ext cx="38226" cy="122645"/>
            </a:xfrm>
            <a:custGeom>
              <a:avLst/>
              <a:gdLst>
                <a:gd name="T0" fmla="*/ 4 w 8"/>
                <a:gd name="T1" fmla="*/ 17 h 26"/>
                <a:gd name="T2" fmla="*/ 6 w 8"/>
                <a:gd name="T3" fmla="*/ 13 h 26"/>
                <a:gd name="T4" fmla="*/ 5 w 8"/>
                <a:gd name="T5" fmla="*/ 10 h 26"/>
                <a:gd name="T6" fmla="*/ 7 w 8"/>
                <a:gd name="T7" fmla="*/ 4 h 26"/>
                <a:gd name="T8" fmla="*/ 6 w 8"/>
                <a:gd name="T9" fmla="*/ 0 h 26"/>
                <a:gd name="T10" fmla="*/ 2 w 8"/>
                <a:gd name="T11" fmla="*/ 7 h 26"/>
                <a:gd name="T12" fmla="*/ 0 w 8"/>
                <a:gd name="T13" fmla="*/ 11 h 26"/>
                <a:gd name="T14" fmla="*/ 1 w 8"/>
                <a:gd name="T15" fmla="*/ 16 h 26"/>
                <a:gd name="T16" fmla="*/ 2 w 8"/>
                <a:gd name="T17" fmla="*/ 26 h 26"/>
                <a:gd name="T18" fmla="*/ 2 w 8"/>
                <a:gd name="T19" fmla="*/ 25 h 26"/>
                <a:gd name="T20" fmla="*/ 4 w 8"/>
                <a:gd name="T21" fmla="*/ 17 h 26"/>
                <a:gd name="T22" fmla="*/ 4 w 8"/>
                <a:gd name="T23" fmla="*/ 1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26">
                  <a:moveTo>
                    <a:pt x="4" y="17"/>
                  </a:moveTo>
                  <a:cubicBezTo>
                    <a:pt x="4" y="16"/>
                    <a:pt x="5" y="15"/>
                    <a:pt x="6" y="13"/>
                  </a:cubicBezTo>
                  <a:cubicBezTo>
                    <a:pt x="7" y="11"/>
                    <a:pt x="6" y="12"/>
                    <a:pt x="5" y="10"/>
                  </a:cubicBezTo>
                  <a:cubicBezTo>
                    <a:pt x="3" y="8"/>
                    <a:pt x="4" y="3"/>
                    <a:pt x="7" y="4"/>
                  </a:cubicBezTo>
                  <a:cubicBezTo>
                    <a:pt x="8" y="1"/>
                    <a:pt x="8" y="1"/>
                    <a:pt x="6" y="0"/>
                  </a:cubicBezTo>
                  <a:cubicBezTo>
                    <a:pt x="4" y="0"/>
                    <a:pt x="3" y="5"/>
                    <a:pt x="2" y="7"/>
                  </a:cubicBezTo>
                  <a:cubicBezTo>
                    <a:pt x="1" y="8"/>
                    <a:pt x="0" y="9"/>
                    <a:pt x="0" y="11"/>
                  </a:cubicBezTo>
                  <a:cubicBezTo>
                    <a:pt x="0" y="12"/>
                    <a:pt x="1" y="14"/>
                    <a:pt x="1" y="16"/>
                  </a:cubicBezTo>
                  <a:cubicBezTo>
                    <a:pt x="1" y="19"/>
                    <a:pt x="2" y="22"/>
                    <a:pt x="2" y="26"/>
                  </a:cubicBezTo>
                  <a:cubicBezTo>
                    <a:pt x="2" y="25"/>
                    <a:pt x="2" y="25"/>
                    <a:pt x="2" y="25"/>
                  </a:cubicBezTo>
                  <a:cubicBezTo>
                    <a:pt x="3" y="23"/>
                    <a:pt x="3" y="20"/>
                    <a:pt x="4" y="17"/>
                  </a:cubicBezTo>
                  <a:cubicBezTo>
                    <a:pt x="4" y="16"/>
                    <a:pt x="4" y="18"/>
                    <a:pt x="4" y="17"/>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77" name="Freeform 689"/>
            <p:cNvSpPr/>
            <p:nvPr/>
          </p:nvSpPr>
          <p:spPr bwMode="auto">
            <a:xfrm>
              <a:off x="7015937" y="3895354"/>
              <a:ext cx="23891" cy="36635"/>
            </a:xfrm>
            <a:custGeom>
              <a:avLst/>
              <a:gdLst>
                <a:gd name="T0" fmla="*/ 3 w 5"/>
                <a:gd name="T1" fmla="*/ 8 h 8"/>
                <a:gd name="T2" fmla="*/ 2 w 5"/>
                <a:gd name="T3" fmla="*/ 0 h 8"/>
                <a:gd name="T4" fmla="*/ 0 w 5"/>
                <a:gd name="T5" fmla="*/ 4 h 8"/>
                <a:gd name="T6" fmla="*/ 3 w 5"/>
                <a:gd name="T7" fmla="*/ 8 h 8"/>
                <a:gd name="T8" fmla="*/ 3 w 5"/>
                <a:gd name="T9" fmla="*/ 8 h 8"/>
              </a:gdLst>
              <a:ahLst/>
              <a:cxnLst>
                <a:cxn ang="0">
                  <a:pos x="T0" y="T1"/>
                </a:cxn>
                <a:cxn ang="0">
                  <a:pos x="T2" y="T3"/>
                </a:cxn>
                <a:cxn ang="0">
                  <a:pos x="T4" y="T5"/>
                </a:cxn>
                <a:cxn ang="0">
                  <a:pos x="T6" y="T7"/>
                </a:cxn>
                <a:cxn ang="0">
                  <a:pos x="T8" y="T9"/>
                </a:cxn>
              </a:cxnLst>
              <a:rect l="0" t="0" r="r" b="b"/>
              <a:pathLst>
                <a:path w="5" h="8">
                  <a:moveTo>
                    <a:pt x="3" y="8"/>
                  </a:moveTo>
                  <a:cubicBezTo>
                    <a:pt x="3" y="7"/>
                    <a:pt x="5" y="0"/>
                    <a:pt x="2" y="0"/>
                  </a:cubicBezTo>
                  <a:cubicBezTo>
                    <a:pt x="1" y="1"/>
                    <a:pt x="0" y="3"/>
                    <a:pt x="0" y="4"/>
                  </a:cubicBezTo>
                  <a:cubicBezTo>
                    <a:pt x="0" y="6"/>
                    <a:pt x="1" y="7"/>
                    <a:pt x="3" y="8"/>
                  </a:cubicBezTo>
                  <a:cubicBezTo>
                    <a:pt x="3" y="8"/>
                    <a:pt x="2" y="8"/>
                    <a:pt x="3" y="8"/>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78" name="Freeform 690"/>
            <p:cNvSpPr/>
            <p:nvPr/>
          </p:nvSpPr>
          <p:spPr bwMode="auto">
            <a:xfrm>
              <a:off x="6824805" y="4068968"/>
              <a:ext cx="248472" cy="157685"/>
            </a:xfrm>
            <a:custGeom>
              <a:avLst/>
              <a:gdLst>
                <a:gd name="T0" fmla="*/ 47 w 53"/>
                <a:gd name="T1" fmla="*/ 0 h 34"/>
                <a:gd name="T2" fmla="*/ 38 w 53"/>
                <a:gd name="T3" fmla="*/ 2 h 34"/>
                <a:gd name="T4" fmla="*/ 28 w 53"/>
                <a:gd name="T5" fmla="*/ 4 h 34"/>
                <a:gd name="T6" fmla="*/ 23 w 53"/>
                <a:gd name="T7" fmla="*/ 10 h 34"/>
                <a:gd name="T8" fmla="*/ 17 w 53"/>
                <a:gd name="T9" fmla="*/ 9 h 34"/>
                <a:gd name="T10" fmla="*/ 9 w 53"/>
                <a:gd name="T11" fmla="*/ 9 h 34"/>
                <a:gd name="T12" fmla="*/ 3 w 53"/>
                <a:gd name="T13" fmla="*/ 12 h 34"/>
                <a:gd name="T14" fmla="*/ 1 w 53"/>
                <a:gd name="T15" fmla="*/ 15 h 34"/>
                <a:gd name="T16" fmla="*/ 1 w 53"/>
                <a:gd name="T17" fmla="*/ 21 h 34"/>
                <a:gd name="T18" fmla="*/ 3 w 53"/>
                <a:gd name="T19" fmla="*/ 28 h 34"/>
                <a:gd name="T20" fmla="*/ 4 w 53"/>
                <a:gd name="T21" fmla="*/ 32 h 34"/>
                <a:gd name="T22" fmla="*/ 12 w 53"/>
                <a:gd name="T23" fmla="*/ 32 h 34"/>
                <a:gd name="T24" fmla="*/ 16 w 53"/>
                <a:gd name="T25" fmla="*/ 29 h 34"/>
                <a:gd name="T26" fmla="*/ 21 w 53"/>
                <a:gd name="T27" fmla="*/ 29 h 34"/>
                <a:gd name="T28" fmla="*/ 24 w 53"/>
                <a:gd name="T29" fmla="*/ 26 h 34"/>
                <a:gd name="T30" fmla="*/ 32 w 53"/>
                <a:gd name="T31" fmla="*/ 24 h 34"/>
                <a:gd name="T32" fmla="*/ 41 w 53"/>
                <a:gd name="T33" fmla="*/ 21 h 34"/>
                <a:gd name="T34" fmla="*/ 47 w 53"/>
                <a:gd name="T35" fmla="*/ 17 h 34"/>
                <a:gd name="T36" fmla="*/ 52 w 53"/>
                <a:gd name="T37" fmla="*/ 12 h 34"/>
                <a:gd name="T38" fmla="*/ 47 w 53"/>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34">
                  <a:moveTo>
                    <a:pt x="47" y="0"/>
                  </a:moveTo>
                  <a:cubicBezTo>
                    <a:pt x="44" y="1"/>
                    <a:pt x="41" y="2"/>
                    <a:pt x="38" y="2"/>
                  </a:cubicBezTo>
                  <a:cubicBezTo>
                    <a:pt x="35" y="3"/>
                    <a:pt x="31" y="2"/>
                    <a:pt x="28" y="4"/>
                  </a:cubicBezTo>
                  <a:cubicBezTo>
                    <a:pt x="26" y="6"/>
                    <a:pt x="25" y="8"/>
                    <a:pt x="23" y="10"/>
                  </a:cubicBezTo>
                  <a:cubicBezTo>
                    <a:pt x="22" y="11"/>
                    <a:pt x="19" y="9"/>
                    <a:pt x="17" y="9"/>
                  </a:cubicBezTo>
                  <a:cubicBezTo>
                    <a:pt x="14" y="9"/>
                    <a:pt x="12" y="9"/>
                    <a:pt x="9" y="9"/>
                  </a:cubicBezTo>
                  <a:cubicBezTo>
                    <a:pt x="6" y="9"/>
                    <a:pt x="3" y="8"/>
                    <a:pt x="3" y="12"/>
                  </a:cubicBezTo>
                  <a:cubicBezTo>
                    <a:pt x="2" y="14"/>
                    <a:pt x="1" y="13"/>
                    <a:pt x="1" y="15"/>
                  </a:cubicBezTo>
                  <a:cubicBezTo>
                    <a:pt x="0" y="17"/>
                    <a:pt x="0" y="19"/>
                    <a:pt x="1" y="21"/>
                  </a:cubicBezTo>
                  <a:cubicBezTo>
                    <a:pt x="1" y="23"/>
                    <a:pt x="2" y="26"/>
                    <a:pt x="3" y="28"/>
                  </a:cubicBezTo>
                  <a:cubicBezTo>
                    <a:pt x="3" y="29"/>
                    <a:pt x="3" y="31"/>
                    <a:pt x="4" y="32"/>
                  </a:cubicBezTo>
                  <a:cubicBezTo>
                    <a:pt x="5" y="34"/>
                    <a:pt x="10" y="33"/>
                    <a:pt x="12" y="32"/>
                  </a:cubicBezTo>
                  <a:cubicBezTo>
                    <a:pt x="13" y="31"/>
                    <a:pt x="14" y="30"/>
                    <a:pt x="16" y="29"/>
                  </a:cubicBezTo>
                  <a:cubicBezTo>
                    <a:pt x="17" y="29"/>
                    <a:pt x="19" y="29"/>
                    <a:pt x="21" y="29"/>
                  </a:cubicBezTo>
                  <a:cubicBezTo>
                    <a:pt x="22" y="28"/>
                    <a:pt x="23" y="27"/>
                    <a:pt x="24" y="26"/>
                  </a:cubicBezTo>
                  <a:cubicBezTo>
                    <a:pt x="27" y="25"/>
                    <a:pt x="29" y="25"/>
                    <a:pt x="32" y="24"/>
                  </a:cubicBezTo>
                  <a:cubicBezTo>
                    <a:pt x="35" y="23"/>
                    <a:pt x="38" y="22"/>
                    <a:pt x="41" y="21"/>
                  </a:cubicBezTo>
                  <a:cubicBezTo>
                    <a:pt x="43" y="20"/>
                    <a:pt x="47" y="19"/>
                    <a:pt x="47" y="17"/>
                  </a:cubicBezTo>
                  <a:cubicBezTo>
                    <a:pt x="48" y="14"/>
                    <a:pt x="53" y="14"/>
                    <a:pt x="52" y="12"/>
                  </a:cubicBezTo>
                  <a:cubicBezTo>
                    <a:pt x="50" y="8"/>
                    <a:pt x="49" y="4"/>
                    <a:pt x="47" y="0"/>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79" name="Freeform 691"/>
            <p:cNvSpPr/>
            <p:nvPr/>
          </p:nvSpPr>
          <p:spPr bwMode="auto">
            <a:xfrm>
              <a:off x="7044607" y="3895354"/>
              <a:ext cx="191132" cy="229360"/>
            </a:xfrm>
            <a:custGeom>
              <a:avLst/>
              <a:gdLst>
                <a:gd name="T0" fmla="*/ 39 w 41"/>
                <a:gd name="T1" fmla="*/ 19 h 49"/>
                <a:gd name="T2" fmla="*/ 34 w 41"/>
                <a:gd name="T3" fmla="*/ 14 h 49"/>
                <a:gd name="T4" fmla="*/ 28 w 41"/>
                <a:gd name="T5" fmla="*/ 12 h 49"/>
                <a:gd name="T6" fmla="*/ 22 w 41"/>
                <a:gd name="T7" fmla="*/ 6 h 49"/>
                <a:gd name="T8" fmla="*/ 21 w 41"/>
                <a:gd name="T9" fmla="*/ 3 h 49"/>
                <a:gd name="T10" fmla="*/ 22 w 41"/>
                <a:gd name="T11" fmla="*/ 0 h 49"/>
                <a:gd name="T12" fmla="*/ 17 w 41"/>
                <a:gd name="T13" fmla="*/ 5 h 49"/>
                <a:gd name="T14" fmla="*/ 10 w 41"/>
                <a:gd name="T15" fmla="*/ 10 h 49"/>
                <a:gd name="T16" fmla="*/ 5 w 41"/>
                <a:gd name="T17" fmla="*/ 10 h 49"/>
                <a:gd name="T18" fmla="*/ 0 w 41"/>
                <a:gd name="T19" fmla="*/ 11 h 49"/>
                <a:gd name="T20" fmla="*/ 5 w 41"/>
                <a:gd name="T21" fmla="*/ 17 h 49"/>
                <a:gd name="T22" fmla="*/ 16 w 41"/>
                <a:gd name="T23" fmla="*/ 19 h 49"/>
                <a:gd name="T24" fmla="*/ 16 w 41"/>
                <a:gd name="T25" fmla="*/ 32 h 49"/>
                <a:gd name="T26" fmla="*/ 11 w 41"/>
                <a:gd name="T27" fmla="*/ 34 h 49"/>
                <a:gd name="T28" fmla="*/ 0 w 41"/>
                <a:gd name="T29" fmla="*/ 37 h 49"/>
                <a:gd name="T30" fmla="*/ 5 w 41"/>
                <a:gd name="T31" fmla="*/ 49 h 49"/>
                <a:gd name="T32" fmla="*/ 14 w 41"/>
                <a:gd name="T33" fmla="*/ 48 h 49"/>
                <a:gd name="T34" fmla="*/ 17 w 41"/>
                <a:gd name="T35" fmla="*/ 44 h 49"/>
                <a:gd name="T36" fmla="*/ 23 w 41"/>
                <a:gd name="T37" fmla="*/ 42 h 49"/>
                <a:gd name="T38" fmla="*/ 28 w 41"/>
                <a:gd name="T39" fmla="*/ 38 h 49"/>
                <a:gd name="T40" fmla="*/ 29 w 41"/>
                <a:gd name="T41" fmla="*/ 32 h 49"/>
                <a:gd name="T42" fmla="*/ 32 w 41"/>
                <a:gd name="T43" fmla="*/ 30 h 49"/>
                <a:gd name="T44" fmla="*/ 37 w 41"/>
                <a:gd name="T45" fmla="*/ 24 h 49"/>
                <a:gd name="T46" fmla="*/ 39 w 41"/>
                <a:gd name="T47" fmla="*/ 19 h 49"/>
                <a:gd name="T48" fmla="*/ 39 w 41"/>
                <a:gd name="T49" fmla="*/ 1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49">
                  <a:moveTo>
                    <a:pt x="39" y="19"/>
                  </a:moveTo>
                  <a:cubicBezTo>
                    <a:pt x="36" y="19"/>
                    <a:pt x="35" y="16"/>
                    <a:pt x="34" y="14"/>
                  </a:cubicBezTo>
                  <a:cubicBezTo>
                    <a:pt x="33" y="13"/>
                    <a:pt x="29" y="13"/>
                    <a:pt x="28" y="12"/>
                  </a:cubicBezTo>
                  <a:cubicBezTo>
                    <a:pt x="25" y="11"/>
                    <a:pt x="24" y="9"/>
                    <a:pt x="22" y="6"/>
                  </a:cubicBezTo>
                  <a:cubicBezTo>
                    <a:pt x="22" y="5"/>
                    <a:pt x="21" y="4"/>
                    <a:pt x="21" y="3"/>
                  </a:cubicBezTo>
                  <a:cubicBezTo>
                    <a:pt x="21" y="3"/>
                    <a:pt x="22" y="0"/>
                    <a:pt x="22" y="0"/>
                  </a:cubicBezTo>
                  <a:cubicBezTo>
                    <a:pt x="21" y="0"/>
                    <a:pt x="18" y="4"/>
                    <a:pt x="17" y="5"/>
                  </a:cubicBezTo>
                  <a:cubicBezTo>
                    <a:pt x="15" y="7"/>
                    <a:pt x="13" y="10"/>
                    <a:pt x="10" y="10"/>
                  </a:cubicBezTo>
                  <a:cubicBezTo>
                    <a:pt x="8" y="11"/>
                    <a:pt x="7" y="10"/>
                    <a:pt x="5" y="10"/>
                  </a:cubicBezTo>
                  <a:cubicBezTo>
                    <a:pt x="3" y="11"/>
                    <a:pt x="1" y="13"/>
                    <a:pt x="0" y="11"/>
                  </a:cubicBezTo>
                  <a:cubicBezTo>
                    <a:pt x="1" y="14"/>
                    <a:pt x="2" y="17"/>
                    <a:pt x="5" y="17"/>
                  </a:cubicBezTo>
                  <a:cubicBezTo>
                    <a:pt x="7" y="17"/>
                    <a:pt x="15" y="17"/>
                    <a:pt x="16" y="19"/>
                  </a:cubicBezTo>
                  <a:cubicBezTo>
                    <a:pt x="19" y="23"/>
                    <a:pt x="17" y="27"/>
                    <a:pt x="16" y="32"/>
                  </a:cubicBezTo>
                  <a:cubicBezTo>
                    <a:pt x="15" y="33"/>
                    <a:pt x="11" y="34"/>
                    <a:pt x="11" y="34"/>
                  </a:cubicBezTo>
                  <a:cubicBezTo>
                    <a:pt x="7" y="35"/>
                    <a:pt x="3" y="36"/>
                    <a:pt x="0" y="37"/>
                  </a:cubicBezTo>
                  <a:cubicBezTo>
                    <a:pt x="2" y="41"/>
                    <a:pt x="4" y="45"/>
                    <a:pt x="5" y="49"/>
                  </a:cubicBezTo>
                  <a:cubicBezTo>
                    <a:pt x="8" y="48"/>
                    <a:pt x="11" y="48"/>
                    <a:pt x="14" y="48"/>
                  </a:cubicBezTo>
                  <a:cubicBezTo>
                    <a:pt x="18" y="47"/>
                    <a:pt x="15" y="46"/>
                    <a:pt x="17" y="44"/>
                  </a:cubicBezTo>
                  <a:cubicBezTo>
                    <a:pt x="19" y="43"/>
                    <a:pt x="22" y="44"/>
                    <a:pt x="23" y="42"/>
                  </a:cubicBezTo>
                  <a:cubicBezTo>
                    <a:pt x="25" y="40"/>
                    <a:pt x="25" y="39"/>
                    <a:pt x="28" y="38"/>
                  </a:cubicBezTo>
                  <a:cubicBezTo>
                    <a:pt x="30" y="37"/>
                    <a:pt x="29" y="34"/>
                    <a:pt x="29" y="32"/>
                  </a:cubicBezTo>
                  <a:cubicBezTo>
                    <a:pt x="28" y="30"/>
                    <a:pt x="30" y="30"/>
                    <a:pt x="32" y="30"/>
                  </a:cubicBezTo>
                  <a:cubicBezTo>
                    <a:pt x="35" y="29"/>
                    <a:pt x="35" y="26"/>
                    <a:pt x="37" y="24"/>
                  </a:cubicBezTo>
                  <a:cubicBezTo>
                    <a:pt x="38" y="23"/>
                    <a:pt x="41" y="20"/>
                    <a:pt x="39" y="19"/>
                  </a:cubicBezTo>
                  <a:cubicBezTo>
                    <a:pt x="38" y="19"/>
                    <a:pt x="40" y="20"/>
                    <a:pt x="39" y="19"/>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80" name="Freeform 692"/>
            <p:cNvSpPr/>
            <p:nvPr/>
          </p:nvSpPr>
          <p:spPr bwMode="auto">
            <a:xfrm>
              <a:off x="7450763" y="3446193"/>
              <a:ext cx="256437" cy="111495"/>
            </a:xfrm>
            <a:custGeom>
              <a:avLst/>
              <a:gdLst>
                <a:gd name="T0" fmla="*/ 55 w 55"/>
                <a:gd name="T1" fmla="*/ 5 h 24"/>
                <a:gd name="T2" fmla="*/ 47 w 55"/>
                <a:gd name="T3" fmla="*/ 3 h 24"/>
                <a:gd name="T4" fmla="*/ 36 w 55"/>
                <a:gd name="T5" fmla="*/ 2 h 24"/>
                <a:gd name="T6" fmla="*/ 27 w 55"/>
                <a:gd name="T7" fmla="*/ 0 h 24"/>
                <a:gd name="T8" fmla="*/ 22 w 55"/>
                <a:gd name="T9" fmla="*/ 2 h 24"/>
                <a:gd name="T10" fmla="*/ 19 w 55"/>
                <a:gd name="T11" fmla="*/ 4 h 24"/>
                <a:gd name="T12" fmla="*/ 11 w 55"/>
                <a:gd name="T13" fmla="*/ 5 h 24"/>
                <a:gd name="T14" fmla="*/ 9 w 55"/>
                <a:gd name="T15" fmla="*/ 7 h 24"/>
                <a:gd name="T16" fmla="*/ 8 w 55"/>
                <a:gd name="T17" fmla="*/ 11 h 24"/>
                <a:gd name="T18" fmla="*/ 12 w 55"/>
                <a:gd name="T19" fmla="*/ 12 h 24"/>
                <a:gd name="T20" fmla="*/ 15 w 55"/>
                <a:gd name="T21" fmla="*/ 12 h 24"/>
                <a:gd name="T22" fmla="*/ 19 w 55"/>
                <a:gd name="T23" fmla="*/ 15 h 24"/>
                <a:gd name="T24" fmla="*/ 15 w 55"/>
                <a:gd name="T25" fmla="*/ 17 h 24"/>
                <a:gd name="T26" fmla="*/ 11 w 55"/>
                <a:gd name="T27" fmla="*/ 17 h 24"/>
                <a:gd name="T28" fmla="*/ 10 w 55"/>
                <a:gd name="T29" fmla="*/ 20 h 24"/>
                <a:gd name="T30" fmla="*/ 1 w 55"/>
                <a:gd name="T31" fmla="*/ 20 h 24"/>
                <a:gd name="T32" fmla="*/ 11 w 55"/>
                <a:gd name="T33" fmla="*/ 22 h 24"/>
                <a:gd name="T34" fmla="*/ 15 w 55"/>
                <a:gd name="T35" fmla="*/ 23 h 24"/>
                <a:gd name="T36" fmla="*/ 21 w 55"/>
                <a:gd name="T37" fmla="*/ 23 h 24"/>
                <a:gd name="T38" fmla="*/ 25 w 55"/>
                <a:gd name="T39" fmla="*/ 20 h 24"/>
                <a:gd name="T40" fmla="*/ 28 w 55"/>
                <a:gd name="T41" fmla="*/ 17 h 24"/>
                <a:gd name="T42" fmla="*/ 33 w 55"/>
                <a:gd name="T43" fmla="*/ 16 h 24"/>
                <a:gd name="T44" fmla="*/ 37 w 55"/>
                <a:gd name="T45" fmla="*/ 16 h 24"/>
                <a:gd name="T46" fmla="*/ 40 w 55"/>
                <a:gd name="T47" fmla="*/ 13 h 24"/>
                <a:gd name="T48" fmla="*/ 44 w 55"/>
                <a:gd name="T49" fmla="*/ 12 h 24"/>
                <a:gd name="T50" fmla="*/ 54 w 55"/>
                <a:gd name="T51" fmla="*/ 7 h 24"/>
                <a:gd name="T52" fmla="*/ 55 w 55"/>
                <a:gd name="T53"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24">
                  <a:moveTo>
                    <a:pt x="55" y="5"/>
                  </a:moveTo>
                  <a:cubicBezTo>
                    <a:pt x="52" y="5"/>
                    <a:pt x="50" y="3"/>
                    <a:pt x="47" y="3"/>
                  </a:cubicBezTo>
                  <a:cubicBezTo>
                    <a:pt x="44" y="2"/>
                    <a:pt x="40" y="2"/>
                    <a:pt x="36" y="2"/>
                  </a:cubicBezTo>
                  <a:cubicBezTo>
                    <a:pt x="33" y="2"/>
                    <a:pt x="30" y="2"/>
                    <a:pt x="27" y="0"/>
                  </a:cubicBezTo>
                  <a:cubicBezTo>
                    <a:pt x="25" y="0"/>
                    <a:pt x="23" y="0"/>
                    <a:pt x="22" y="2"/>
                  </a:cubicBezTo>
                  <a:cubicBezTo>
                    <a:pt x="22" y="4"/>
                    <a:pt x="21" y="5"/>
                    <a:pt x="19" y="4"/>
                  </a:cubicBezTo>
                  <a:cubicBezTo>
                    <a:pt x="17" y="3"/>
                    <a:pt x="12" y="1"/>
                    <a:pt x="11" y="5"/>
                  </a:cubicBezTo>
                  <a:cubicBezTo>
                    <a:pt x="10" y="6"/>
                    <a:pt x="11" y="6"/>
                    <a:pt x="9" y="7"/>
                  </a:cubicBezTo>
                  <a:cubicBezTo>
                    <a:pt x="8" y="8"/>
                    <a:pt x="6" y="10"/>
                    <a:pt x="8" y="11"/>
                  </a:cubicBezTo>
                  <a:cubicBezTo>
                    <a:pt x="9" y="12"/>
                    <a:pt x="12" y="13"/>
                    <a:pt x="12" y="12"/>
                  </a:cubicBezTo>
                  <a:cubicBezTo>
                    <a:pt x="13" y="10"/>
                    <a:pt x="14" y="11"/>
                    <a:pt x="15" y="12"/>
                  </a:cubicBezTo>
                  <a:cubicBezTo>
                    <a:pt x="16" y="13"/>
                    <a:pt x="20" y="14"/>
                    <a:pt x="19" y="15"/>
                  </a:cubicBezTo>
                  <a:cubicBezTo>
                    <a:pt x="19" y="16"/>
                    <a:pt x="16" y="16"/>
                    <a:pt x="15" y="17"/>
                  </a:cubicBezTo>
                  <a:cubicBezTo>
                    <a:pt x="14" y="18"/>
                    <a:pt x="13" y="19"/>
                    <a:pt x="11" y="17"/>
                  </a:cubicBezTo>
                  <a:cubicBezTo>
                    <a:pt x="10" y="16"/>
                    <a:pt x="10" y="19"/>
                    <a:pt x="10" y="20"/>
                  </a:cubicBezTo>
                  <a:cubicBezTo>
                    <a:pt x="6" y="22"/>
                    <a:pt x="4" y="15"/>
                    <a:pt x="1" y="20"/>
                  </a:cubicBezTo>
                  <a:cubicBezTo>
                    <a:pt x="0" y="21"/>
                    <a:pt x="10" y="23"/>
                    <a:pt x="11" y="22"/>
                  </a:cubicBezTo>
                  <a:cubicBezTo>
                    <a:pt x="12" y="21"/>
                    <a:pt x="14" y="22"/>
                    <a:pt x="15" y="23"/>
                  </a:cubicBezTo>
                  <a:cubicBezTo>
                    <a:pt x="16" y="23"/>
                    <a:pt x="19" y="24"/>
                    <a:pt x="21" y="23"/>
                  </a:cubicBezTo>
                  <a:cubicBezTo>
                    <a:pt x="22" y="22"/>
                    <a:pt x="24" y="23"/>
                    <a:pt x="25" y="20"/>
                  </a:cubicBezTo>
                  <a:cubicBezTo>
                    <a:pt x="25" y="19"/>
                    <a:pt x="27" y="18"/>
                    <a:pt x="28" y="17"/>
                  </a:cubicBezTo>
                  <a:cubicBezTo>
                    <a:pt x="29" y="16"/>
                    <a:pt x="33" y="16"/>
                    <a:pt x="33" y="16"/>
                  </a:cubicBezTo>
                  <a:cubicBezTo>
                    <a:pt x="34" y="18"/>
                    <a:pt x="35" y="16"/>
                    <a:pt x="37" y="16"/>
                  </a:cubicBezTo>
                  <a:cubicBezTo>
                    <a:pt x="38" y="16"/>
                    <a:pt x="39" y="13"/>
                    <a:pt x="40" y="13"/>
                  </a:cubicBezTo>
                  <a:cubicBezTo>
                    <a:pt x="41" y="12"/>
                    <a:pt x="43" y="13"/>
                    <a:pt x="44" y="12"/>
                  </a:cubicBezTo>
                  <a:cubicBezTo>
                    <a:pt x="48" y="11"/>
                    <a:pt x="50" y="9"/>
                    <a:pt x="54" y="7"/>
                  </a:cubicBezTo>
                  <a:cubicBezTo>
                    <a:pt x="55" y="7"/>
                    <a:pt x="55" y="7"/>
                    <a:pt x="55" y="5"/>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81" name="Freeform 693"/>
            <p:cNvSpPr/>
            <p:nvPr/>
          </p:nvSpPr>
          <p:spPr bwMode="auto">
            <a:xfrm>
              <a:off x="7138581" y="3376111"/>
              <a:ext cx="415714" cy="243694"/>
            </a:xfrm>
            <a:custGeom>
              <a:avLst/>
              <a:gdLst>
                <a:gd name="T0" fmla="*/ 78 w 89"/>
                <a:gd name="T1" fmla="*/ 32 h 52"/>
                <a:gd name="T2" fmla="*/ 81 w 89"/>
                <a:gd name="T3" fmla="*/ 33 h 52"/>
                <a:gd name="T4" fmla="*/ 84 w 89"/>
                <a:gd name="T5" fmla="*/ 31 h 52"/>
                <a:gd name="T6" fmla="*/ 81 w 89"/>
                <a:gd name="T7" fmla="*/ 26 h 52"/>
                <a:gd name="T8" fmla="*/ 79 w 89"/>
                <a:gd name="T9" fmla="*/ 27 h 52"/>
                <a:gd name="T10" fmla="*/ 75 w 89"/>
                <a:gd name="T11" fmla="*/ 27 h 52"/>
                <a:gd name="T12" fmla="*/ 78 w 89"/>
                <a:gd name="T13" fmla="*/ 21 h 52"/>
                <a:gd name="T14" fmla="*/ 74 w 89"/>
                <a:gd name="T15" fmla="*/ 22 h 52"/>
                <a:gd name="T16" fmla="*/ 68 w 89"/>
                <a:gd name="T17" fmla="*/ 25 h 52"/>
                <a:gd name="T18" fmla="*/ 65 w 89"/>
                <a:gd name="T19" fmla="*/ 29 h 52"/>
                <a:gd name="T20" fmla="*/ 62 w 89"/>
                <a:gd name="T21" fmla="*/ 28 h 52"/>
                <a:gd name="T22" fmla="*/ 57 w 89"/>
                <a:gd name="T23" fmla="*/ 27 h 52"/>
                <a:gd name="T24" fmla="*/ 53 w 89"/>
                <a:gd name="T25" fmla="*/ 23 h 52"/>
                <a:gd name="T26" fmla="*/ 52 w 89"/>
                <a:gd name="T27" fmla="*/ 17 h 52"/>
                <a:gd name="T28" fmla="*/ 49 w 89"/>
                <a:gd name="T29" fmla="*/ 13 h 52"/>
                <a:gd name="T30" fmla="*/ 45 w 89"/>
                <a:gd name="T31" fmla="*/ 12 h 52"/>
                <a:gd name="T32" fmla="*/ 38 w 89"/>
                <a:gd name="T33" fmla="*/ 12 h 52"/>
                <a:gd name="T34" fmla="*/ 31 w 89"/>
                <a:gd name="T35" fmla="*/ 12 h 52"/>
                <a:gd name="T36" fmla="*/ 27 w 89"/>
                <a:gd name="T37" fmla="*/ 8 h 52"/>
                <a:gd name="T38" fmla="*/ 23 w 89"/>
                <a:gd name="T39" fmla="*/ 8 h 52"/>
                <a:gd name="T40" fmla="*/ 19 w 89"/>
                <a:gd name="T41" fmla="*/ 10 h 52"/>
                <a:gd name="T42" fmla="*/ 17 w 89"/>
                <a:gd name="T43" fmla="*/ 6 h 52"/>
                <a:gd name="T44" fmla="*/ 15 w 89"/>
                <a:gd name="T45" fmla="*/ 1 h 52"/>
                <a:gd name="T46" fmla="*/ 15 w 89"/>
                <a:gd name="T47" fmla="*/ 5 h 52"/>
                <a:gd name="T48" fmla="*/ 14 w 89"/>
                <a:gd name="T49" fmla="*/ 8 h 52"/>
                <a:gd name="T50" fmla="*/ 13 w 89"/>
                <a:gd name="T51" fmla="*/ 3 h 52"/>
                <a:gd name="T52" fmla="*/ 14 w 89"/>
                <a:gd name="T53" fmla="*/ 0 h 52"/>
                <a:gd name="T54" fmla="*/ 1 w 89"/>
                <a:gd name="T55" fmla="*/ 4 h 52"/>
                <a:gd name="T56" fmla="*/ 1 w 89"/>
                <a:gd name="T57" fmla="*/ 15 h 52"/>
                <a:gd name="T58" fmla="*/ 1 w 89"/>
                <a:gd name="T59" fmla="*/ 23 h 52"/>
                <a:gd name="T60" fmla="*/ 2 w 89"/>
                <a:gd name="T61" fmla="*/ 26 h 52"/>
                <a:gd name="T62" fmla="*/ 6 w 89"/>
                <a:gd name="T63" fmla="*/ 26 h 52"/>
                <a:gd name="T64" fmla="*/ 6 w 89"/>
                <a:gd name="T65" fmla="*/ 23 h 52"/>
                <a:gd name="T66" fmla="*/ 10 w 89"/>
                <a:gd name="T67" fmla="*/ 20 h 52"/>
                <a:gd name="T68" fmla="*/ 13 w 89"/>
                <a:gd name="T69" fmla="*/ 18 h 52"/>
                <a:gd name="T70" fmla="*/ 17 w 89"/>
                <a:gd name="T71" fmla="*/ 19 h 52"/>
                <a:gd name="T72" fmla="*/ 21 w 89"/>
                <a:gd name="T73" fmla="*/ 20 h 52"/>
                <a:gd name="T74" fmla="*/ 21 w 89"/>
                <a:gd name="T75" fmla="*/ 24 h 52"/>
                <a:gd name="T76" fmla="*/ 26 w 89"/>
                <a:gd name="T77" fmla="*/ 27 h 52"/>
                <a:gd name="T78" fmla="*/ 33 w 89"/>
                <a:gd name="T79" fmla="*/ 34 h 52"/>
                <a:gd name="T80" fmla="*/ 38 w 89"/>
                <a:gd name="T81" fmla="*/ 37 h 52"/>
                <a:gd name="T82" fmla="*/ 41 w 89"/>
                <a:gd name="T83" fmla="*/ 39 h 52"/>
                <a:gd name="T84" fmla="*/ 50 w 89"/>
                <a:gd name="T85" fmla="*/ 45 h 52"/>
                <a:gd name="T86" fmla="*/ 54 w 89"/>
                <a:gd name="T87" fmla="*/ 49 h 52"/>
                <a:gd name="T88" fmla="*/ 61 w 89"/>
                <a:gd name="T89" fmla="*/ 52 h 52"/>
                <a:gd name="T90" fmla="*/ 63 w 89"/>
                <a:gd name="T91" fmla="*/ 47 h 52"/>
                <a:gd name="T92" fmla="*/ 62 w 89"/>
                <a:gd name="T93" fmla="*/ 42 h 52"/>
                <a:gd name="T94" fmla="*/ 59 w 89"/>
                <a:gd name="T95" fmla="*/ 38 h 52"/>
                <a:gd name="T96" fmla="*/ 64 w 89"/>
                <a:gd name="T97" fmla="*/ 36 h 52"/>
                <a:gd name="T98" fmla="*/ 66 w 89"/>
                <a:gd name="T99" fmla="*/ 33 h 52"/>
                <a:gd name="T100" fmla="*/ 68 w 89"/>
                <a:gd name="T101" fmla="*/ 30 h 52"/>
                <a:gd name="T102" fmla="*/ 71 w 89"/>
                <a:gd name="T103" fmla="*/ 30 h 52"/>
                <a:gd name="T104" fmla="*/ 74 w 89"/>
                <a:gd name="T105" fmla="*/ 29 h 52"/>
                <a:gd name="T106" fmla="*/ 74 w 89"/>
                <a:gd name="T107" fmla="*/ 34 h 52"/>
                <a:gd name="T108" fmla="*/ 77 w 89"/>
                <a:gd name="T109" fmla="*/ 34 h 52"/>
                <a:gd name="T110" fmla="*/ 78 w 89"/>
                <a:gd name="T111" fmla="*/ 32 h 52"/>
                <a:gd name="T112" fmla="*/ 78 w 89"/>
                <a:gd name="T113" fmla="*/ 3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52">
                  <a:moveTo>
                    <a:pt x="78" y="32"/>
                  </a:moveTo>
                  <a:cubicBezTo>
                    <a:pt x="79" y="33"/>
                    <a:pt x="79" y="34"/>
                    <a:pt x="81" y="33"/>
                  </a:cubicBezTo>
                  <a:cubicBezTo>
                    <a:pt x="82" y="33"/>
                    <a:pt x="83" y="31"/>
                    <a:pt x="84" y="31"/>
                  </a:cubicBezTo>
                  <a:cubicBezTo>
                    <a:pt x="89" y="30"/>
                    <a:pt x="83" y="28"/>
                    <a:pt x="81" y="26"/>
                  </a:cubicBezTo>
                  <a:cubicBezTo>
                    <a:pt x="80" y="25"/>
                    <a:pt x="80" y="26"/>
                    <a:pt x="79" y="27"/>
                  </a:cubicBezTo>
                  <a:cubicBezTo>
                    <a:pt x="79" y="28"/>
                    <a:pt x="76" y="27"/>
                    <a:pt x="75" y="27"/>
                  </a:cubicBezTo>
                  <a:cubicBezTo>
                    <a:pt x="71" y="25"/>
                    <a:pt x="77" y="22"/>
                    <a:pt x="78" y="21"/>
                  </a:cubicBezTo>
                  <a:cubicBezTo>
                    <a:pt x="78" y="21"/>
                    <a:pt x="74" y="22"/>
                    <a:pt x="74" y="22"/>
                  </a:cubicBezTo>
                  <a:cubicBezTo>
                    <a:pt x="72" y="23"/>
                    <a:pt x="70" y="23"/>
                    <a:pt x="68" y="25"/>
                  </a:cubicBezTo>
                  <a:cubicBezTo>
                    <a:pt x="67" y="26"/>
                    <a:pt x="66" y="28"/>
                    <a:pt x="65" y="29"/>
                  </a:cubicBezTo>
                  <a:cubicBezTo>
                    <a:pt x="64" y="32"/>
                    <a:pt x="63" y="30"/>
                    <a:pt x="62" y="28"/>
                  </a:cubicBezTo>
                  <a:cubicBezTo>
                    <a:pt x="61" y="26"/>
                    <a:pt x="59" y="27"/>
                    <a:pt x="57" y="27"/>
                  </a:cubicBezTo>
                  <a:cubicBezTo>
                    <a:pt x="55" y="27"/>
                    <a:pt x="54" y="24"/>
                    <a:pt x="53" y="23"/>
                  </a:cubicBezTo>
                  <a:cubicBezTo>
                    <a:pt x="51" y="21"/>
                    <a:pt x="54" y="19"/>
                    <a:pt x="52" y="17"/>
                  </a:cubicBezTo>
                  <a:cubicBezTo>
                    <a:pt x="51" y="16"/>
                    <a:pt x="50" y="14"/>
                    <a:pt x="49" y="13"/>
                  </a:cubicBezTo>
                  <a:cubicBezTo>
                    <a:pt x="48" y="12"/>
                    <a:pt x="46" y="11"/>
                    <a:pt x="45" y="12"/>
                  </a:cubicBezTo>
                  <a:cubicBezTo>
                    <a:pt x="43" y="13"/>
                    <a:pt x="41" y="12"/>
                    <a:pt x="38" y="12"/>
                  </a:cubicBezTo>
                  <a:cubicBezTo>
                    <a:pt x="36" y="12"/>
                    <a:pt x="33" y="13"/>
                    <a:pt x="31" y="12"/>
                  </a:cubicBezTo>
                  <a:cubicBezTo>
                    <a:pt x="30" y="11"/>
                    <a:pt x="28" y="9"/>
                    <a:pt x="27" y="8"/>
                  </a:cubicBezTo>
                  <a:cubicBezTo>
                    <a:pt x="25" y="6"/>
                    <a:pt x="24" y="6"/>
                    <a:pt x="23" y="8"/>
                  </a:cubicBezTo>
                  <a:cubicBezTo>
                    <a:pt x="22" y="9"/>
                    <a:pt x="21" y="10"/>
                    <a:pt x="19" y="10"/>
                  </a:cubicBezTo>
                  <a:cubicBezTo>
                    <a:pt x="16" y="10"/>
                    <a:pt x="16" y="8"/>
                    <a:pt x="17" y="6"/>
                  </a:cubicBezTo>
                  <a:cubicBezTo>
                    <a:pt x="18" y="3"/>
                    <a:pt x="18" y="3"/>
                    <a:pt x="15" y="1"/>
                  </a:cubicBezTo>
                  <a:cubicBezTo>
                    <a:pt x="15" y="2"/>
                    <a:pt x="15" y="4"/>
                    <a:pt x="15" y="5"/>
                  </a:cubicBezTo>
                  <a:cubicBezTo>
                    <a:pt x="15" y="7"/>
                    <a:pt x="16" y="8"/>
                    <a:pt x="14" y="8"/>
                  </a:cubicBezTo>
                  <a:cubicBezTo>
                    <a:pt x="12" y="7"/>
                    <a:pt x="12" y="4"/>
                    <a:pt x="13" y="3"/>
                  </a:cubicBezTo>
                  <a:cubicBezTo>
                    <a:pt x="13" y="3"/>
                    <a:pt x="15" y="0"/>
                    <a:pt x="14" y="0"/>
                  </a:cubicBezTo>
                  <a:cubicBezTo>
                    <a:pt x="9" y="1"/>
                    <a:pt x="5" y="2"/>
                    <a:pt x="1" y="4"/>
                  </a:cubicBezTo>
                  <a:cubicBezTo>
                    <a:pt x="0" y="4"/>
                    <a:pt x="1" y="14"/>
                    <a:pt x="1" y="15"/>
                  </a:cubicBezTo>
                  <a:cubicBezTo>
                    <a:pt x="1" y="18"/>
                    <a:pt x="1" y="21"/>
                    <a:pt x="1" y="23"/>
                  </a:cubicBezTo>
                  <a:cubicBezTo>
                    <a:pt x="1" y="25"/>
                    <a:pt x="0" y="26"/>
                    <a:pt x="2" y="26"/>
                  </a:cubicBezTo>
                  <a:cubicBezTo>
                    <a:pt x="3" y="26"/>
                    <a:pt x="4" y="26"/>
                    <a:pt x="6" y="26"/>
                  </a:cubicBezTo>
                  <a:cubicBezTo>
                    <a:pt x="8" y="26"/>
                    <a:pt x="5" y="24"/>
                    <a:pt x="6" y="23"/>
                  </a:cubicBezTo>
                  <a:cubicBezTo>
                    <a:pt x="7" y="21"/>
                    <a:pt x="9" y="22"/>
                    <a:pt x="10" y="20"/>
                  </a:cubicBezTo>
                  <a:cubicBezTo>
                    <a:pt x="12" y="19"/>
                    <a:pt x="12" y="19"/>
                    <a:pt x="13" y="18"/>
                  </a:cubicBezTo>
                  <a:cubicBezTo>
                    <a:pt x="15" y="17"/>
                    <a:pt x="16" y="18"/>
                    <a:pt x="17" y="19"/>
                  </a:cubicBezTo>
                  <a:cubicBezTo>
                    <a:pt x="18" y="20"/>
                    <a:pt x="21" y="20"/>
                    <a:pt x="21" y="20"/>
                  </a:cubicBezTo>
                  <a:cubicBezTo>
                    <a:pt x="22" y="22"/>
                    <a:pt x="21" y="23"/>
                    <a:pt x="21" y="24"/>
                  </a:cubicBezTo>
                  <a:cubicBezTo>
                    <a:pt x="22" y="27"/>
                    <a:pt x="25" y="27"/>
                    <a:pt x="26" y="27"/>
                  </a:cubicBezTo>
                  <a:cubicBezTo>
                    <a:pt x="31" y="27"/>
                    <a:pt x="31" y="30"/>
                    <a:pt x="33" y="34"/>
                  </a:cubicBezTo>
                  <a:cubicBezTo>
                    <a:pt x="34" y="35"/>
                    <a:pt x="36" y="36"/>
                    <a:pt x="38" y="37"/>
                  </a:cubicBezTo>
                  <a:cubicBezTo>
                    <a:pt x="39" y="37"/>
                    <a:pt x="40" y="38"/>
                    <a:pt x="41" y="39"/>
                  </a:cubicBezTo>
                  <a:cubicBezTo>
                    <a:pt x="44" y="41"/>
                    <a:pt x="47" y="44"/>
                    <a:pt x="50" y="45"/>
                  </a:cubicBezTo>
                  <a:cubicBezTo>
                    <a:pt x="54" y="46"/>
                    <a:pt x="54" y="46"/>
                    <a:pt x="54" y="49"/>
                  </a:cubicBezTo>
                  <a:cubicBezTo>
                    <a:pt x="56" y="49"/>
                    <a:pt x="59" y="51"/>
                    <a:pt x="61" y="52"/>
                  </a:cubicBezTo>
                  <a:cubicBezTo>
                    <a:pt x="61" y="49"/>
                    <a:pt x="60" y="49"/>
                    <a:pt x="63" y="47"/>
                  </a:cubicBezTo>
                  <a:cubicBezTo>
                    <a:pt x="64" y="45"/>
                    <a:pt x="62" y="44"/>
                    <a:pt x="62" y="42"/>
                  </a:cubicBezTo>
                  <a:cubicBezTo>
                    <a:pt x="63" y="39"/>
                    <a:pt x="60" y="40"/>
                    <a:pt x="59" y="38"/>
                  </a:cubicBezTo>
                  <a:cubicBezTo>
                    <a:pt x="58" y="36"/>
                    <a:pt x="63" y="37"/>
                    <a:pt x="64" y="36"/>
                  </a:cubicBezTo>
                  <a:cubicBezTo>
                    <a:pt x="67" y="35"/>
                    <a:pt x="64" y="32"/>
                    <a:pt x="66" y="33"/>
                  </a:cubicBezTo>
                  <a:cubicBezTo>
                    <a:pt x="70" y="33"/>
                    <a:pt x="66" y="30"/>
                    <a:pt x="68" y="30"/>
                  </a:cubicBezTo>
                  <a:cubicBezTo>
                    <a:pt x="69" y="29"/>
                    <a:pt x="70" y="31"/>
                    <a:pt x="71" y="30"/>
                  </a:cubicBezTo>
                  <a:cubicBezTo>
                    <a:pt x="72" y="30"/>
                    <a:pt x="73" y="29"/>
                    <a:pt x="74" y="29"/>
                  </a:cubicBezTo>
                  <a:cubicBezTo>
                    <a:pt x="76" y="29"/>
                    <a:pt x="74" y="33"/>
                    <a:pt x="74" y="34"/>
                  </a:cubicBezTo>
                  <a:cubicBezTo>
                    <a:pt x="75" y="34"/>
                    <a:pt x="77" y="31"/>
                    <a:pt x="77" y="34"/>
                  </a:cubicBezTo>
                  <a:cubicBezTo>
                    <a:pt x="77" y="34"/>
                    <a:pt x="77" y="32"/>
                    <a:pt x="78" y="32"/>
                  </a:cubicBezTo>
                  <a:cubicBezTo>
                    <a:pt x="79" y="32"/>
                    <a:pt x="77" y="32"/>
                    <a:pt x="78" y="32"/>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82" name="Freeform 694"/>
            <p:cNvSpPr/>
            <p:nvPr/>
          </p:nvSpPr>
          <p:spPr bwMode="auto">
            <a:xfrm>
              <a:off x="7264410" y="3646882"/>
              <a:ext cx="0" cy="4779"/>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83" name="Freeform 695"/>
            <p:cNvSpPr/>
            <p:nvPr/>
          </p:nvSpPr>
          <p:spPr bwMode="auto">
            <a:xfrm>
              <a:off x="7049385" y="3460527"/>
              <a:ext cx="340852" cy="200689"/>
            </a:xfrm>
            <a:custGeom>
              <a:avLst/>
              <a:gdLst>
                <a:gd name="T0" fmla="*/ 73 w 73"/>
                <a:gd name="T1" fmla="*/ 28 h 43"/>
                <a:gd name="T2" fmla="*/ 69 w 73"/>
                <a:gd name="T3" fmla="*/ 27 h 43"/>
                <a:gd name="T4" fmla="*/ 65 w 73"/>
                <a:gd name="T5" fmla="*/ 24 h 43"/>
                <a:gd name="T6" fmla="*/ 58 w 73"/>
                <a:gd name="T7" fmla="*/ 20 h 43"/>
                <a:gd name="T8" fmla="*/ 52 w 73"/>
                <a:gd name="T9" fmla="*/ 16 h 43"/>
                <a:gd name="T10" fmla="*/ 47 w 73"/>
                <a:gd name="T11" fmla="*/ 9 h 43"/>
                <a:gd name="T12" fmla="*/ 40 w 73"/>
                <a:gd name="T13" fmla="*/ 5 h 43"/>
                <a:gd name="T14" fmla="*/ 40 w 73"/>
                <a:gd name="T15" fmla="*/ 2 h 43"/>
                <a:gd name="T16" fmla="*/ 36 w 73"/>
                <a:gd name="T17" fmla="*/ 1 h 43"/>
                <a:gd name="T18" fmla="*/ 34 w 73"/>
                <a:gd name="T19" fmla="*/ 0 h 43"/>
                <a:gd name="T20" fmla="*/ 31 w 73"/>
                <a:gd name="T21" fmla="*/ 1 h 43"/>
                <a:gd name="T22" fmla="*/ 28 w 73"/>
                <a:gd name="T23" fmla="*/ 3 h 43"/>
                <a:gd name="T24" fmla="*/ 25 w 73"/>
                <a:gd name="T25" fmla="*/ 6 h 43"/>
                <a:gd name="T26" fmla="*/ 22 w 73"/>
                <a:gd name="T27" fmla="*/ 8 h 43"/>
                <a:gd name="T28" fmla="*/ 17 w 73"/>
                <a:gd name="T29" fmla="*/ 8 h 43"/>
                <a:gd name="T30" fmla="*/ 12 w 73"/>
                <a:gd name="T31" fmla="*/ 2 h 43"/>
                <a:gd name="T32" fmla="*/ 2 w 73"/>
                <a:gd name="T33" fmla="*/ 5 h 43"/>
                <a:gd name="T34" fmla="*/ 5 w 73"/>
                <a:gd name="T35" fmla="*/ 12 h 43"/>
                <a:gd name="T36" fmla="*/ 8 w 73"/>
                <a:gd name="T37" fmla="*/ 17 h 43"/>
                <a:gd name="T38" fmla="*/ 8 w 73"/>
                <a:gd name="T39" fmla="*/ 19 h 43"/>
                <a:gd name="T40" fmla="*/ 10 w 73"/>
                <a:gd name="T41" fmla="*/ 22 h 43"/>
                <a:gd name="T42" fmla="*/ 9 w 73"/>
                <a:gd name="T43" fmla="*/ 26 h 43"/>
                <a:gd name="T44" fmla="*/ 9 w 73"/>
                <a:gd name="T45" fmla="*/ 31 h 43"/>
                <a:gd name="T46" fmla="*/ 14 w 73"/>
                <a:gd name="T47" fmla="*/ 29 h 43"/>
                <a:gd name="T48" fmla="*/ 17 w 73"/>
                <a:gd name="T49" fmla="*/ 26 h 43"/>
                <a:gd name="T50" fmla="*/ 27 w 73"/>
                <a:gd name="T51" fmla="*/ 27 h 43"/>
                <a:gd name="T52" fmla="*/ 37 w 73"/>
                <a:gd name="T53" fmla="*/ 31 h 43"/>
                <a:gd name="T54" fmla="*/ 45 w 73"/>
                <a:gd name="T55" fmla="*/ 35 h 43"/>
                <a:gd name="T56" fmla="*/ 46 w 73"/>
                <a:gd name="T57" fmla="*/ 37 h 43"/>
                <a:gd name="T58" fmla="*/ 48 w 73"/>
                <a:gd name="T59" fmla="*/ 42 h 43"/>
                <a:gd name="T60" fmla="*/ 53 w 73"/>
                <a:gd name="T61" fmla="*/ 43 h 43"/>
                <a:gd name="T62" fmla="*/ 57 w 73"/>
                <a:gd name="T63" fmla="*/ 40 h 43"/>
                <a:gd name="T64" fmla="*/ 62 w 73"/>
                <a:gd name="T65" fmla="*/ 38 h 43"/>
                <a:gd name="T66" fmla="*/ 65 w 73"/>
                <a:gd name="T67" fmla="*/ 33 h 43"/>
                <a:gd name="T68" fmla="*/ 69 w 73"/>
                <a:gd name="T69" fmla="*/ 31 h 43"/>
                <a:gd name="T70" fmla="*/ 73 w 73"/>
                <a:gd name="T71" fmla="*/ 31 h 43"/>
                <a:gd name="T72" fmla="*/ 73 w 73"/>
                <a:gd name="T73"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 h="43">
                  <a:moveTo>
                    <a:pt x="73" y="28"/>
                  </a:moveTo>
                  <a:cubicBezTo>
                    <a:pt x="72" y="27"/>
                    <a:pt x="71" y="27"/>
                    <a:pt x="69" y="27"/>
                  </a:cubicBezTo>
                  <a:cubicBezTo>
                    <a:pt x="68" y="26"/>
                    <a:pt x="66" y="25"/>
                    <a:pt x="65" y="24"/>
                  </a:cubicBezTo>
                  <a:cubicBezTo>
                    <a:pt x="63" y="23"/>
                    <a:pt x="60" y="22"/>
                    <a:pt x="58" y="20"/>
                  </a:cubicBezTo>
                  <a:cubicBezTo>
                    <a:pt x="57" y="18"/>
                    <a:pt x="54" y="18"/>
                    <a:pt x="52" y="16"/>
                  </a:cubicBezTo>
                  <a:cubicBezTo>
                    <a:pt x="51" y="13"/>
                    <a:pt x="50" y="9"/>
                    <a:pt x="47" y="9"/>
                  </a:cubicBezTo>
                  <a:cubicBezTo>
                    <a:pt x="44" y="9"/>
                    <a:pt x="40" y="9"/>
                    <a:pt x="40" y="5"/>
                  </a:cubicBezTo>
                  <a:cubicBezTo>
                    <a:pt x="40" y="4"/>
                    <a:pt x="41" y="2"/>
                    <a:pt x="40" y="2"/>
                  </a:cubicBezTo>
                  <a:cubicBezTo>
                    <a:pt x="39" y="1"/>
                    <a:pt x="38" y="2"/>
                    <a:pt x="36" y="1"/>
                  </a:cubicBezTo>
                  <a:cubicBezTo>
                    <a:pt x="36" y="1"/>
                    <a:pt x="35" y="0"/>
                    <a:pt x="34" y="0"/>
                  </a:cubicBezTo>
                  <a:cubicBezTo>
                    <a:pt x="33" y="0"/>
                    <a:pt x="32" y="1"/>
                    <a:pt x="31" y="1"/>
                  </a:cubicBezTo>
                  <a:cubicBezTo>
                    <a:pt x="30" y="0"/>
                    <a:pt x="29" y="3"/>
                    <a:pt x="28" y="3"/>
                  </a:cubicBezTo>
                  <a:cubicBezTo>
                    <a:pt x="27" y="3"/>
                    <a:pt x="24" y="4"/>
                    <a:pt x="25" y="6"/>
                  </a:cubicBezTo>
                  <a:cubicBezTo>
                    <a:pt x="26" y="9"/>
                    <a:pt x="25" y="8"/>
                    <a:pt x="22" y="8"/>
                  </a:cubicBezTo>
                  <a:cubicBezTo>
                    <a:pt x="21" y="8"/>
                    <a:pt x="18" y="8"/>
                    <a:pt x="17" y="8"/>
                  </a:cubicBezTo>
                  <a:cubicBezTo>
                    <a:pt x="15" y="6"/>
                    <a:pt x="14" y="4"/>
                    <a:pt x="12" y="2"/>
                  </a:cubicBezTo>
                  <a:cubicBezTo>
                    <a:pt x="9" y="0"/>
                    <a:pt x="5" y="3"/>
                    <a:pt x="2" y="5"/>
                  </a:cubicBezTo>
                  <a:cubicBezTo>
                    <a:pt x="3" y="6"/>
                    <a:pt x="6" y="10"/>
                    <a:pt x="5" y="12"/>
                  </a:cubicBezTo>
                  <a:cubicBezTo>
                    <a:pt x="0" y="15"/>
                    <a:pt x="6" y="15"/>
                    <a:pt x="8" y="17"/>
                  </a:cubicBezTo>
                  <a:cubicBezTo>
                    <a:pt x="8" y="17"/>
                    <a:pt x="8" y="19"/>
                    <a:pt x="8" y="19"/>
                  </a:cubicBezTo>
                  <a:cubicBezTo>
                    <a:pt x="7" y="20"/>
                    <a:pt x="9" y="22"/>
                    <a:pt x="10" y="22"/>
                  </a:cubicBezTo>
                  <a:cubicBezTo>
                    <a:pt x="10" y="23"/>
                    <a:pt x="9" y="24"/>
                    <a:pt x="9" y="26"/>
                  </a:cubicBezTo>
                  <a:cubicBezTo>
                    <a:pt x="9" y="27"/>
                    <a:pt x="9" y="29"/>
                    <a:pt x="9" y="31"/>
                  </a:cubicBezTo>
                  <a:cubicBezTo>
                    <a:pt x="11" y="31"/>
                    <a:pt x="12" y="31"/>
                    <a:pt x="14" y="29"/>
                  </a:cubicBezTo>
                  <a:cubicBezTo>
                    <a:pt x="15" y="28"/>
                    <a:pt x="16" y="27"/>
                    <a:pt x="17" y="26"/>
                  </a:cubicBezTo>
                  <a:cubicBezTo>
                    <a:pt x="21" y="26"/>
                    <a:pt x="24" y="25"/>
                    <a:pt x="27" y="27"/>
                  </a:cubicBezTo>
                  <a:cubicBezTo>
                    <a:pt x="29" y="30"/>
                    <a:pt x="35" y="28"/>
                    <a:pt x="37" y="31"/>
                  </a:cubicBezTo>
                  <a:cubicBezTo>
                    <a:pt x="39" y="34"/>
                    <a:pt x="41" y="35"/>
                    <a:pt x="45" y="35"/>
                  </a:cubicBezTo>
                  <a:cubicBezTo>
                    <a:pt x="46" y="35"/>
                    <a:pt x="46" y="35"/>
                    <a:pt x="46" y="37"/>
                  </a:cubicBezTo>
                  <a:cubicBezTo>
                    <a:pt x="46" y="40"/>
                    <a:pt x="46" y="40"/>
                    <a:pt x="48" y="42"/>
                  </a:cubicBezTo>
                  <a:cubicBezTo>
                    <a:pt x="50" y="42"/>
                    <a:pt x="51" y="43"/>
                    <a:pt x="53" y="43"/>
                  </a:cubicBezTo>
                  <a:cubicBezTo>
                    <a:pt x="56" y="43"/>
                    <a:pt x="56" y="42"/>
                    <a:pt x="57" y="40"/>
                  </a:cubicBezTo>
                  <a:cubicBezTo>
                    <a:pt x="58" y="38"/>
                    <a:pt x="60" y="39"/>
                    <a:pt x="62" y="38"/>
                  </a:cubicBezTo>
                  <a:cubicBezTo>
                    <a:pt x="64" y="37"/>
                    <a:pt x="64" y="35"/>
                    <a:pt x="65" y="33"/>
                  </a:cubicBezTo>
                  <a:cubicBezTo>
                    <a:pt x="65" y="31"/>
                    <a:pt x="68" y="33"/>
                    <a:pt x="69" y="31"/>
                  </a:cubicBezTo>
                  <a:cubicBezTo>
                    <a:pt x="69" y="29"/>
                    <a:pt x="72" y="31"/>
                    <a:pt x="73" y="31"/>
                  </a:cubicBezTo>
                  <a:cubicBezTo>
                    <a:pt x="73" y="30"/>
                    <a:pt x="73" y="29"/>
                    <a:pt x="73" y="28"/>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84" name="Freeform 696"/>
            <p:cNvSpPr/>
            <p:nvPr/>
          </p:nvSpPr>
          <p:spPr bwMode="auto">
            <a:xfrm>
              <a:off x="7409352" y="3506718"/>
              <a:ext cx="186353" cy="125829"/>
            </a:xfrm>
            <a:custGeom>
              <a:avLst/>
              <a:gdLst>
                <a:gd name="T0" fmla="*/ 30 w 40"/>
                <a:gd name="T1" fmla="*/ 10 h 27"/>
                <a:gd name="T2" fmla="*/ 25 w 40"/>
                <a:gd name="T3" fmla="*/ 10 h 27"/>
                <a:gd name="T4" fmla="*/ 21 w 40"/>
                <a:gd name="T5" fmla="*/ 8 h 27"/>
                <a:gd name="T6" fmla="*/ 19 w 40"/>
                <a:gd name="T7" fmla="*/ 9 h 27"/>
                <a:gd name="T8" fmla="*/ 17 w 40"/>
                <a:gd name="T9" fmla="*/ 9 h 27"/>
                <a:gd name="T10" fmla="*/ 10 w 40"/>
                <a:gd name="T11" fmla="*/ 8 h 27"/>
                <a:gd name="T12" fmla="*/ 12 w 40"/>
                <a:gd name="T13" fmla="*/ 5 h 27"/>
                <a:gd name="T14" fmla="*/ 16 w 40"/>
                <a:gd name="T15" fmla="*/ 7 h 27"/>
                <a:gd name="T16" fmla="*/ 19 w 40"/>
                <a:gd name="T17" fmla="*/ 5 h 27"/>
                <a:gd name="T18" fmla="*/ 16 w 40"/>
                <a:gd name="T19" fmla="*/ 6 h 27"/>
                <a:gd name="T20" fmla="*/ 16 w 40"/>
                <a:gd name="T21" fmla="*/ 1 h 27"/>
                <a:gd name="T22" fmla="*/ 14 w 40"/>
                <a:gd name="T23" fmla="*/ 2 h 27"/>
                <a:gd name="T24" fmla="*/ 10 w 40"/>
                <a:gd name="T25" fmla="*/ 2 h 27"/>
                <a:gd name="T26" fmla="*/ 8 w 40"/>
                <a:gd name="T27" fmla="*/ 5 h 27"/>
                <a:gd name="T28" fmla="*/ 6 w 40"/>
                <a:gd name="T29" fmla="*/ 8 h 27"/>
                <a:gd name="T30" fmla="*/ 1 w 40"/>
                <a:gd name="T31" fmla="*/ 10 h 27"/>
                <a:gd name="T32" fmla="*/ 4 w 40"/>
                <a:gd name="T33" fmla="*/ 14 h 27"/>
                <a:gd name="T34" fmla="*/ 4 w 40"/>
                <a:gd name="T35" fmla="*/ 19 h 27"/>
                <a:gd name="T36" fmla="*/ 4 w 40"/>
                <a:gd name="T37" fmla="*/ 24 h 27"/>
                <a:gd name="T38" fmla="*/ 9 w 40"/>
                <a:gd name="T39" fmla="*/ 22 h 27"/>
                <a:gd name="T40" fmla="*/ 12 w 40"/>
                <a:gd name="T41" fmla="*/ 20 h 27"/>
                <a:gd name="T42" fmla="*/ 17 w 40"/>
                <a:gd name="T43" fmla="*/ 17 h 27"/>
                <a:gd name="T44" fmla="*/ 20 w 40"/>
                <a:gd name="T45" fmla="*/ 17 h 27"/>
                <a:gd name="T46" fmla="*/ 22 w 40"/>
                <a:gd name="T47" fmla="*/ 21 h 27"/>
                <a:gd name="T48" fmla="*/ 21 w 40"/>
                <a:gd name="T49" fmla="*/ 24 h 27"/>
                <a:gd name="T50" fmla="*/ 27 w 40"/>
                <a:gd name="T51" fmla="*/ 23 h 27"/>
                <a:gd name="T52" fmla="*/ 32 w 40"/>
                <a:gd name="T53" fmla="*/ 21 h 27"/>
                <a:gd name="T54" fmla="*/ 39 w 40"/>
                <a:gd name="T55" fmla="*/ 21 h 27"/>
                <a:gd name="T56" fmla="*/ 38 w 40"/>
                <a:gd name="T57" fmla="*/ 18 h 27"/>
                <a:gd name="T58" fmla="*/ 36 w 40"/>
                <a:gd name="T59" fmla="*/ 14 h 27"/>
                <a:gd name="T60" fmla="*/ 32 w 40"/>
                <a:gd name="T61" fmla="*/ 9 h 27"/>
                <a:gd name="T62" fmla="*/ 30 w 40"/>
                <a:gd name="T63" fmla="*/ 10 h 27"/>
                <a:gd name="T64" fmla="*/ 30 w 40"/>
                <a:gd name="T6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27">
                  <a:moveTo>
                    <a:pt x="30" y="10"/>
                  </a:moveTo>
                  <a:cubicBezTo>
                    <a:pt x="28" y="11"/>
                    <a:pt x="27" y="10"/>
                    <a:pt x="25" y="10"/>
                  </a:cubicBezTo>
                  <a:cubicBezTo>
                    <a:pt x="23" y="10"/>
                    <a:pt x="22" y="8"/>
                    <a:pt x="21" y="8"/>
                  </a:cubicBezTo>
                  <a:cubicBezTo>
                    <a:pt x="20" y="8"/>
                    <a:pt x="20" y="9"/>
                    <a:pt x="19" y="9"/>
                  </a:cubicBezTo>
                  <a:cubicBezTo>
                    <a:pt x="19" y="10"/>
                    <a:pt x="18" y="9"/>
                    <a:pt x="17" y="9"/>
                  </a:cubicBezTo>
                  <a:cubicBezTo>
                    <a:pt x="15" y="9"/>
                    <a:pt x="12" y="9"/>
                    <a:pt x="10" y="8"/>
                  </a:cubicBezTo>
                  <a:cubicBezTo>
                    <a:pt x="9" y="7"/>
                    <a:pt x="12" y="5"/>
                    <a:pt x="12" y="5"/>
                  </a:cubicBezTo>
                  <a:cubicBezTo>
                    <a:pt x="14" y="4"/>
                    <a:pt x="15" y="7"/>
                    <a:pt x="16" y="7"/>
                  </a:cubicBezTo>
                  <a:cubicBezTo>
                    <a:pt x="18" y="7"/>
                    <a:pt x="19" y="6"/>
                    <a:pt x="19" y="5"/>
                  </a:cubicBezTo>
                  <a:cubicBezTo>
                    <a:pt x="18" y="4"/>
                    <a:pt x="17" y="6"/>
                    <a:pt x="16" y="6"/>
                  </a:cubicBezTo>
                  <a:cubicBezTo>
                    <a:pt x="15" y="5"/>
                    <a:pt x="17" y="2"/>
                    <a:pt x="16" y="1"/>
                  </a:cubicBezTo>
                  <a:cubicBezTo>
                    <a:pt x="16" y="0"/>
                    <a:pt x="14" y="2"/>
                    <a:pt x="14" y="2"/>
                  </a:cubicBezTo>
                  <a:cubicBezTo>
                    <a:pt x="12" y="3"/>
                    <a:pt x="11" y="1"/>
                    <a:pt x="10" y="2"/>
                  </a:cubicBezTo>
                  <a:cubicBezTo>
                    <a:pt x="8" y="2"/>
                    <a:pt x="12" y="5"/>
                    <a:pt x="8" y="5"/>
                  </a:cubicBezTo>
                  <a:cubicBezTo>
                    <a:pt x="6" y="4"/>
                    <a:pt x="9" y="8"/>
                    <a:pt x="6" y="8"/>
                  </a:cubicBezTo>
                  <a:cubicBezTo>
                    <a:pt x="5" y="9"/>
                    <a:pt x="0" y="8"/>
                    <a:pt x="1" y="10"/>
                  </a:cubicBezTo>
                  <a:cubicBezTo>
                    <a:pt x="2" y="13"/>
                    <a:pt x="5" y="11"/>
                    <a:pt x="4" y="14"/>
                  </a:cubicBezTo>
                  <a:cubicBezTo>
                    <a:pt x="4" y="17"/>
                    <a:pt x="7" y="17"/>
                    <a:pt x="4" y="19"/>
                  </a:cubicBezTo>
                  <a:cubicBezTo>
                    <a:pt x="3" y="20"/>
                    <a:pt x="1" y="24"/>
                    <a:pt x="4" y="24"/>
                  </a:cubicBezTo>
                  <a:cubicBezTo>
                    <a:pt x="6" y="24"/>
                    <a:pt x="8" y="21"/>
                    <a:pt x="9" y="22"/>
                  </a:cubicBezTo>
                  <a:cubicBezTo>
                    <a:pt x="12" y="25"/>
                    <a:pt x="9" y="20"/>
                    <a:pt x="12" y="20"/>
                  </a:cubicBezTo>
                  <a:cubicBezTo>
                    <a:pt x="14" y="20"/>
                    <a:pt x="15" y="19"/>
                    <a:pt x="17" y="17"/>
                  </a:cubicBezTo>
                  <a:cubicBezTo>
                    <a:pt x="18" y="14"/>
                    <a:pt x="19" y="15"/>
                    <a:pt x="20" y="17"/>
                  </a:cubicBezTo>
                  <a:cubicBezTo>
                    <a:pt x="21" y="18"/>
                    <a:pt x="22" y="19"/>
                    <a:pt x="22" y="21"/>
                  </a:cubicBezTo>
                  <a:cubicBezTo>
                    <a:pt x="22" y="22"/>
                    <a:pt x="21" y="23"/>
                    <a:pt x="21" y="24"/>
                  </a:cubicBezTo>
                  <a:cubicBezTo>
                    <a:pt x="22" y="27"/>
                    <a:pt x="26" y="24"/>
                    <a:pt x="27" y="23"/>
                  </a:cubicBezTo>
                  <a:cubicBezTo>
                    <a:pt x="28" y="22"/>
                    <a:pt x="31" y="20"/>
                    <a:pt x="32" y="21"/>
                  </a:cubicBezTo>
                  <a:cubicBezTo>
                    <a:pt x="34" y="23"/>
                    <a:pt x="36" y="20"/>
                    <a:pt x="39" y="21"/>
                  </a:cubicBezTo>
                  <a:cubicBezTo>
                    <a:pt x="40" y="20"/>
                    <a:pt x="38" y="18"/>
                    <a:pt x="38" y="18"/>
                  </a:cubicBezTo>
                  <a:cubicBezTo>
                    <a:pt x="37" y="16"/>
                    <a:pt x="38" y="14"/>
                    <a:pt x="36" y="14"/>
                  </a:cubicBezTo>
                  <a:cubicBezTo>
                    <a:pt x="33" y="15"/>
                    <a:pt x="31" y="12"/>
                    <a:pt x="32" y="9"/>
                  </a:cubicBezTo>
                  <a:cubicBezTo>
                    <a:pt x="32" y="9"/>
                    <a:pt x="31" y="9"/>
                    <a:pt x="30" y="10"/>
                  </a:cubicBezTo>
                  <a:cubicBezTo>
                    <a:pt x="29" y="10"/>
                    <a:pt x="31" y="9"/>
                    <a:pt x="30" y="10"/>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85" name="Freeform 697"/>
            <p:cNvSpPr/>
            <p:nvPr/>
          </p:nvSpPr>
          <p:spPr bwMode="auto">
            <a:xfrm>
              <a:off x="7259632" y="3615026"/>
              <a:ext cx="387045" cy="345632"/>
            </a:xfrm>
            <a:custGeom>
              <a:avLst/>
              <a:gdLst>
                <a:gd name="T0" fmla="*/ 8 w 83"/>
                <a:gd name="T1" fmla="*/ 51 h 74"/>
                <a:gd name="T2" fmla="*/ 9 w 83"/>
                <a:gd name="T3" fmla="*/ 54 h 74"/>
                <a:gd name="T4" fmla="*/ 11 w 83"/>
                <a:gd name="T5" fmla="*/ 57 h 74"/>
                <a:gd name="T6" fmla="*/ 5 w 83"/>
                <a:gd name="T7" fmla="*/ 61 h 74"/>
                <a:gd name="T8" fmla="*/ 3 w 83"/>
                <a:gd name="T9" fmla="*/ 64 h 74"/>
                <a:gd name="T10" fmla="*/ 6 w 83"/>
                <a:gd name="T11" fmla="*/ 66 h 74"/>
                <a:gd name="T12" fmla="*/ 13 w 83"/>
                <a:gd name="T13" fmla="*/ 64 h 74"/>
                <a:gd name="T14" fmla="*/ 19 w 83"/>
                <a:gd name="T15" fmla="*/ 65 h 74"/>
                <a:gd name="T16" fmla="*/ 23 w 83"/>
                <a:gd name="T17" fmla="*/ 65 h 74"/>
                <a:gd name="T18" fmla="*/ 28 w 83"/>
                <a:gd name="T19" fmla="*/ 64 h 74"/>
                <a:gd name="T20" fmla="*/ 29 w 83"/>
                <a:gd name="T21" fmla="*/ 67 h 74"/>
                <a:gd name="T22" fmla="*/ 32 w 83"/>
                <a:gd name="T23" fmla="*/ 69 h 74"/>
                <a:gd name="T24" fmla="*/ 33 w 83"/>
                <a:gd name="T25" fmla="*/ 73 h 74"/>
                <a:gd name="T26" fmla="*/ 34 w 83"/>
                <a:gd name="T27" fmla="*/ 71 h 74"/>
                <a:gd name="T28" fmla="*/ 36 w 83"/>
                <a:gd name="T29" fmla="*/ 73 h 74"/>
                <a:gd name="T30" fmla="*/ 43 w 83"/>
                <a:gd name="T31" fmla="*/ 71 h 74"/>
                <a:gd name="T32" fmla="*/ 46 w 83"/>
                <a:gd name="T33" fmla="*/ 70 h 74"/>
                <a:gd name="T34" fmla="*/ 50 w 83"/>
                <a:gd name="T35" fmla="*/ 70 h 74"/>
                <a:gd name="T36" fmla="*/ 48 w 83"/>
                <a:gd name="T37" fmla="*/ 64 h 74"/>
                <a:gd name="T38" fmla="*/ 46 w 83"/>
                <a:gd name="T39" fmla="*/ 61 h 74"/>
                <a:gd name="T40" fmla="*/ 44 w 83"/>
                <a:gd name="T41" fmla="*/ 57 h 74"/>
                <a:gd name="T42" fmla="*/ 46 w 83"/>
                <a:gd name="T43" fmla="*/ 52 h 74"/>
                <a:gd name="T44" fmla="*/ 49 w 83"/>
                <a:gd name="T45" fmla="*/ 52 h 74"/>
                <a:gd name="T46" fmla="*/ 52 w 83"/>
                <a:gd name="T47" fmla="*/ 52 h 74"/>
                <a:gd name="T48" fmla="*/ 57 w 83"/>
                <a:gd name="T49" fmla="*/ 46 h 74"/>
                <a:gd name="T50" fmla="*/ 60 w 83"/>
                <a:gd name="T51" fmla="*/ 44 h 74"/>
                <a:gd name="T52" fmla="*/ 62 w 83"/>
                <a:gd name="T53" fmla="*/ 41 h 74"/>
                <a:gd name="T54" fmla="*/ 65 w 83"/>
                <a:gd name="T55" fmla="*/ 39 h 74"/>
                <a:gd name="T56" fmla="*/ 66 w 83"/>
                <a:gd name="T57" fmla="*/ 37 h 74"/>
                <a:gd name="T58" fmla="*/ 69 w 83"/>
                <a:gd name="T59" fmla="*/ 33 h 74"/>
                <a:gd name="T60" fmla="*/ 71 w 83"/>
                <a:gd name="T61" fmla="*/ 27 h 74"/>
                <a:gd name="T62" fmla="*/ 66 w 83"/>
                <a:gd name="T63" fmla="*/ 23 h 74"/>
                <a:gd name="T64" fmla="*/ 65 w 83"/>
                <a:gd name="T65" fmla="*/ 16 h 74"/>
                <a:gd name="T66" fmla="*/ 70 w 83"/>
                <a:gd name="T67" fmla="*/ 14 h 74"/>
                <a:gd name="T68" fmla="*/ 74 w 83"/>
                <a:gd name="T69" fmla="*/ 15 h 74"/>
                <a:gd name="T70" fmla="*/ 77 w 83"/>
                <a:gd name="T71" fmla="*/ 13 h 74"/>
                <a:gd name="T72" fmla="*/ 83 w 83"/>
                <a:gd name="T73" fmla="*/ 10 h 74"/>
                <a:gd name="T74" fmla="*/ 76 w 83"/>
                <a:gd name="T75" fmla="*/ 6 h 74"/>
                <a:gd name="T76" fmla="*/ 74 w 83"/>
                <a:gd name="T77" fmla="*/ 2 h 74"/>
                <a:gd name="T78" fmla="*/ 71 w 83"/>
                <a:gd name="T79" fmla="*/ 0 h 74"/>
                <a:gd name="T80" fmla="*/ 65 w 83"/>
                <a:gd name="T81" fmla="*/ 1 h 74"/>
                <a:gd name="T82" fmla="*/ 56 w 83"/>
                <a:gd name="T83" fmla="*/ 4 h 74"/>
                <a:gd name="T84" fmla="*/ 53 w 83"/>
                <a:gd name="T85" fmla="*/ 8 h 74"/>
                <a:gd name="T86" fmla="*/ 51 w 83"/>
                <a:gd name="T87" fmla="*/ 13 h 74"/>
                <a:gd name="T88" fmla="*/ 48 w 83"/>
                <a:gd name="T89" fmla="*/ 18 h 74"/>
                <a:gd name="T90" fmla="*/ 47 w 83"/>
                <a:gd name="T91" fmla="*/ 21 h 74"/>
                <a:gd name="T92" fmla="*/ 43 w 83"/>
                <a:gd name="T93" fmla="*/ 24 h 74"/>
                <a:gd name="T94" fmla="*/ 41 w 83"/>
                <a:gd name="T95" fmla="*/ 30 h 74"/>
                <a:gd name="T96" fmla="*/ 38 w 83"/>
                <a:gd name="T97" fmla="*/ 30 h 74"/>
                <a:gd name="T98" fmla="*/ 34 w 83"/>
                <a:gd name="T99" fmla="*/ 32 h 74"/>
                <a:gd name="T100" fmla="*/ 30 w 83"/>
                <a:gd name="T101" fmla="*/ 33 h 74"/>
                <a:gd name="T102" fmla="*/ 27 w 83"/>
                <a:gd name="T103" fmla="*/ 37 h 74"/>
                <a:gd name="T104" fmla="*/ 22 w 83"/>
                <a:gd name="T105" fmla="*/ 42 h 74"/>
                <a:gd name="T106" fmla="*/ 13 w 83"/>
                <a:gd name="T107" fmla="*/ 43 h 74"/>
                <a:gd name="T108" fmla="*/ 0 w 83"/>
                <a:gd name="T109" fmla="*/ 40 h 74"/>
                <a:gd name="T110" fmla="*/ 3 w 83"/>
                <a:gd name="T111" fmla="*/ 46 h 74"/>
                <a:gd name="T112" fmla="*/ 8 w 83"/>
                <a:gd name="T113" fmla="*/ 5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3" h="74">
                  <a:moveTo>
                    <a:pt x="8" y="51"/>
                  </a:moveTo>
                  <a:cubicBezTo>
                    <a:pt x="8" y="52"/>
                    <a:pt x="8" y="53"/>
                    <a:pt x="9" y="54"/>
                  </a:cubicBezTo>
                  <a:cubicBezTo>
                    <a:pt x="10" y="55"/>
                    <a:pt x="11" y="56"/>
                    <a:pt x="11" y="57"/>
                  </a:cubicBezTo>
                  <a:cubicBezTo>
                    <a:pt x="11" y="58"/>
                    <a:pt x="6" y="60"/>
                    <a:pt x="5" y="61"/>
                  </a:cubicBezTo>
                  <a:cubicBezTo>
                    <a:pt x="4" y="61"/>
                    <a:pt x="3" y="62"/>
                    <a:pt x="3" y="64"/>
                  </a:cubicBezTo>
                  <a:cubicBezTo>
                    <a:pt x="3" y="66"/>
                    <a:pt x="3" y="66"/>
                    <a:pt x="6" y="66"/>
                  </a:cubicBezTo>
                  <a:cubicBezTo>
                    <a:pt x="8" y="65"/>
                    <a:pt x="11" y="65"/>
                    <a:pt x="13" y="64"/>
                  </a:cubicBezTo>
                  <a:cubicBezTo>
                    <a:pt x="15" y="64"/>
                    <a:pt x="17" y="64"/>
                    <a:pt x="19" y="65"/>
                  </a:cubicBezTo>
                  <a:cubicBezTo>
                    <a:pt x="20" y="65"/>
                    <a:pt x="22" y="65"/>
                    <a:pt x="23" y="65"/>
                  </a:cubicBezTo>
                  <a:cubicBezTo>
                    <a:pt x="25" y="65"/>
                    <a:pt x="26" y="64"/>
                    <a:pt x="28" y="64"/>
                  </a:cubicBezTo>
                  <a:cubicBezTo>
                    <a:pt x="29" y="64"/>
                    <a:pt x="29" y="66"/>
                    <a:pt x="29" y="67"/>
                  </a:cubicBezTo>
                  <a:cubicBezTo>
                    <a:pt x="30" y="68"/>
                    <a:pt x="31" y="68"/>
                    <a:pt x="32" y="69"/>
                  </a:cubicBezTo>
                  <a:cubicBezTo>
                    <a:pt x="32" y="70"/>
                    <a:pt x="33" y="72"/>
                    <a:pt x="33" y="73"/>
                  </a:cubicBezTo>
                  <a:cubicBezTo>
                    <a:pt x="35" y="74"/>
                    <a:pt x="34" y="72"/>
                    <a:pt x="34" y="71"/>
                  </a:cubicBezTo>
                  <a:cubicBezTo>
                    <a:pt x="35" y="71"/>
                    <a:pt x="36" y="73"/>
                    <a:pt x="36" y="73"/>
                  </a:cubicBezTo>
                  <a:cubicBezTo>
                    <a:pt x="38" y="72"/>
                    <a:pt x="40" y="70"/>
                    <a:pt x="43" y="71"/>
                  </a:cubicBezTo>
                  <a:cubicBezTo>
                    <a:pt x="44" y="71"/>
                    <a:pt x="45" y="71"/>
                    <a:pt x="46" y="70"/>
                  </a:cubicBezTo>
                  <a:cubicBezTo>
                    <a:pt x="47" y="70"/>
                    <a:pt x="49" y="70"/>
                    <a:pt x="50" y="70"/>
                  </a:cubicBezTo>
                  <a:cubicBezTo>
                    <a:pt x="51" y="69"/>
                    <a:pt x="49" y="64"/>
                    <a:pt x="48" y="64"/>
                  </a:cubicBezTo>
                  <a:cubicBezTo>
                    <a:pt x="47" y="63"/>
                    <a:pt x="46" y="63"/>
                    <a:pt x="46" y="61"/>
                  </a:cubicBezTo>
                  <a:cubicBezTo>
                    <a:pt x="46" y="59"/>
                    <a:pt x="45" y="58"/>
                    <a:pt x="44" y="57"/>
                  </a:cubicBezTo>
                  <a:cubicBezTo>
                    <a:pt x="41" y="56"/>
                    <a:pt x="45" y="54"/>
                    <a:pt x="46" y="52"/>
                  </a:cubicBezTo>
                  <a:cubicBezTo>
                    <a:pt x="47" y="52"/>
                    <a:pt x="47" y="51"/>
                    <a:pt x="49" y="52"/>
                  </a:cubicBezTo>
                  <a:cubicBezTo>
                    <a:pt x="51" y="54"/>
                    <a:pt x="50" y="52"/>
                    <a:pt x="52" y="52"/>
                  </a:cubicBezTo>
                  <a:cubicBezTo>
                    <a:pt x="56" y="51"/>
                    <a:pt x="55" y="48"/>
                    <a:pt x="57" y="46"/>
                  </a:cubicBezTo>
                  <a:cubicBezTo>
                    <a:pt x="58" y="45"/>
                    <a:pt x="60" y="45"/>
                    <a:pt x="60" y="44"/>
                  </a:cubicBezTo>
                  <a:cubicBezTo>
                    <a:pt x="61" y="43"/>
                    <a:pt x="62" y="42"/>
                    <a:pt x="62" y="41"/>
                  </a:cubicBezTo>
                  <a:cubicBezTo>
                    <a:pt x="62" y="40"/>
                    <a:pt x="64" y="39"/>
                    <a:pt x="65" y="39"/>
                  </a:cubicBezTo>
                  <a:cubicBezTo>
                    <a:pt x="66" y="39"/>
                    <a:pt x="66" y="37"/>
                    <a:pt x="66" y="37"/>
                  </a:cubicBezTo>
                  <a:cubicBezTo>
                    <a:pt x="66" y="34"/>
                    <a:pt x="70" y="36"/>
                    <a:pt x="69" y="33"/>
                  </a:cubicBezTo>
                  <a:cubicBezTo>
                    <a:pt x="69" y="30"/>
                    <a:pt x="68" y="29"/>
                    <a:pt x="71" y="27"/>
                  </a:cubicBezTo>
                  <a:cubicBezTo>
                    <a:pt x="72" y="27"/>
                    <a:pt x="67" y="24"/>
                    <a:pt x="66" y="23"/>
                  </a:cubicBezTo>
                  <a:cubicBezTo>
                    <a:pt x="65" y="21"/>
                    <a:pt x="66" y="18"/>
                    <a:pt x="65" y="16"/>
                  </a:cubicBezTo>
                  <a:cubicBezTo>
                    <a:pt x="65" y="13"/>
                    <a:pt x="68" y="13"/>
                    <a:pt x="70" y="14"/>
                  </a:cubicBezTo>
                  <a:cubicBezTo>
                    <a:pt x="71" y="14"/>
                    <a:pt x="73" y="15"/>
                    <a:pt x="74" y="15"/>
                  </a:cubicBezTo>
                  <a:cubicBezTo>
                    <a:pt x="76" y="15"/>
                    <a:pt x="76" y="14"/>
                    <a:pt x="77" y="13"/>
                  </a:cubicBezTo>
                  <a:cubicBezTo>
                    <a:pt x="80" y="13"/>
                    <a:pt x="81" y="13"/>
                    <a:pt x="83" y="10"/>
                  </a:cubicBezTo>
                  <a:cubicBezTo>
                    <a:pt x="80" y="9"/>
                    <a:pt x="77" y="8"/>
                    <a:pt x="76" y="6"/>
                  </a:cubicBezTo>
                  <a:cubicBezTo>
                    <a:pt x="75" y="5"/>
                    <a:pt x="75" y="3"/>
                    <a:pt x="74" y="2"/>
                  </a:cubicBezTo>
                  <a:cubicBezTo>
                    <a:pt x="73" y="1"/>
                    <a:pt x="72" y="1"/>
                    <a:pt x="71" y="0"/>
                  </a:cubicBezTo>
                  <a:cubicBezTo>
                    <a:pt x="69" y="0"/>
                    <a:pt x="66" y="1"/>
                    <a:pt x="65" y="1"/>
                  </a:cubicBezTo>
                  <a:cubicBezTo>
                    <a:pt x="61" y="0"/>
                    <a:pt x="59" y="2"/>
                    <a:pt x="56" y="4"/>
                  </a:cubicBezTo>
                  <a:cubicBezTo>
                    <a:pt x="53" y="5"/>
                    <a:pt x="51" y="5"/>
                    <a:pt x="53" y="8"/>
                  </a:cubicBezTo>
                  <a:cubicBezTo>
                    <a:pt x="55" y="10"/>
                    <a:pt x="53" y="12"/>
                    <a:pt x="51" y="13"/>
                  </a:cubicBezTo>
                  <a:cubicBezTo>
                    <a:pt x="49" y="15"/>
                    <a:pt x="52" y="19"/>
                    <a:pt x="48" y="18"/>
                  </a:cubicBezTo>
                  <a:cubicBezTo>
                    <a:pt x="43" y="18"/>
                    <a:pt x="47" y="19"/>
                    <a:pt x="47" y="21"/>
                  </a:cubicBezTo>
                  <a:cubicBezTo>
                    <a:pt x="48" y="22"/>
                    <a:pt x="44" y="23"/>
                    <a:pt x="43" y="24"/>
                  </a:cubicBezTo>
                  <a:cubicBezTo>
                    <a:pt x="42" y="26"/>
                    <a:pt x="42" y="30"/>
                    <a:pt x="41" y="30"/>
                  </a:cubicBezTo>
                  <a:cubicBezTo>
                    <a:pt x="40" y="31"/>
                    <a:pt x="39" y="30"/>
                    <a:pt x="38" y="30"/>
                  </a:cubicBezTo>
                  <a:cubicBezTo>
                    <a:pt x="36" y="30"/>
                    <a:pt x="35" y="31"/>
                    <a:pt x="34" y="32"/>
                  </a:cubicBezTo>
                  <a:cubicBezTo>
                    <a:pt x="32" y="33"/>
                    <a:pt x="31" y="32"/>
                    <a:pt x="30" y="33"/>
                  </a:cubicBezTo>
                  <a:cubicBezTo>
                    <a:pt x="28" y="34"/>
                    <a:pt x="28" y="35"/>
                    <a:pt x="27" y="37"/>
                  </a:cubicBezTo>
                  <a:cubicBezTo>
                    <a:pt x="27" y="40"/>
                    <a:pt x="25" y="41"/>
                    <a:pt x="22" y="42"/>
                  </a:cubicBezTo>
                  <a:cubicBezTo>
                    <a:pt x="19" y="43"/>
                    <a:pt x="16" y="43"/>
                    <a:pt x="13" y="43"/>
                  </a:cubicBezTo>
                  <a:cubicBezTo>
                    <a:pt x="8" y="43"/>
                    <a:pt x="4" y="42"/>
                    <a:pt x="0" y="40"/>
                  </a:cubicBezTo>
                  <a:cubicBezTo>
                    <a:pt x="1" y="42"/>
                    <a:pt x="2" y="44"/>
                    <a:pt x="3" y="46"/>
                  </a:cubicBezTo>
                  <a:cubicBezTo>
                    <a:pt x="4" y="47"/>
                    <a:pt x="8" y="48"/>
                    <a:pt x="8" y="51"/>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86" name="Freeform 698"/>
            <p:cNvSpPr/>
            <p:nvPr/>
          </p:nvSpPr>
          <p:spPr bwMode="auto">
            <a:xfrm>
              <a:off x="7240519" y="3572021"/>
              <a:ext cx="350410" cy="248472"/>
            </a:xfrm>
            <a:custGeom>
              <a:avLst/>
              <a:gdLst>
                <a:gd name="T0" fmla="*/ 72 w 75"/>
                <a:gd name="T1" fmla="*/ 7 h 53"/>
                <a:gd name="T2" fmla="*/ 69 w 75"/>
                <a:gd name="T3" fmla="*/ 8 h 53"/>
                <a:gd name="T4" fmla="*/ 67 w 75"/>
                <a:gd name="T5" fmla="*/ 7 h 53"/>
                <a:gd name="T6" fmla="*/ 62 w 75"/>
                <a:gd name="T7" fmla="*/ 10 h 53"/>
                <a:gd name="T8" fmla="*/ 57 w 75"/>
                <a:gd name="T9" fmla="*/ 11 h 53"/>
                <a:gd name="T10" fmla="*/ 57 w 75"/>
                <a:gd name="T11" fmla="*/ 4 h 53"/>
                <a:gd name="T12" fmla="*/ 54 w 75"/>
                <a:gd name="T13" fmla="*/ 1 h 53"/>
                <a:gd name="T14" fmla="*/ 50 w 75"/>
                <a:gd name="T15" fmla="*/ 6 h 53"/>
                <a:gd name="T16" fmla="*/ 47 w 75"/>
                <a:gd name="T17" fmla="*/ 8 h 53"/>
                <a:gd name="T18" fmla="*/ 44 w 75"/>
                <a:gd name="T19" fmla="*/ 8 h 53"/>
                <a:gd name="T20" fmla="*/ 39 w 75"/>
                <a:gd name="T21" fmla="*/ 10 h 53"/>
                <a:gd name="T22" fmla="*/ 34 w 75"/>
                <a:gd name="T23" fmla="*/ 7 h 53"/>
                <a:gd name="T24" fmla="*/ 28 w 75"/>
                <a:gd name="T25" fmla="*/ 6 h 53"/>
                <a:gd name="T26" fmla="*/ 27 w 75"/>
                <a:gd name="T27" fmla="*/ 8 h 53"/>
                <a:gd name="T28" fmla="*/ 24 w 75"/>
                <a:gd name="T29" fmla="*/ 9 h 53"/>
                <a:gd name="T30" fmla="*/ 21 w 75"/>
                <a:gd name="T31" fmla="*/ 14 h 53"/>
                <a:gd name="T32" fmla="*/ 15 w 75"/>
                <a:gd name="T33" fmla="*/ 17 h 53"/>
                <a:gd name="T34" fmla="*/ 11 w 75"/>
                <a:gd name="T35" fmla="*/ 19 h 53"/>
                <a:gd name="T36" fmla="*/ 5 w 75"/>
                <a:gd name="T37" fmla="*/ 16 h 53"/>
                <a:gd name="T38" fmla="*/ 4 w 75"/>
                <a:gd name="T39" fmla="*/ 23 h 53"/>
                <a:gd name="T40" fmla="*/ 3 w 75"/>
                <a:gd name="T41" fmla="*/ 29 h 53"/>
                <a:gd name="T42" fmla="*/ 2 w 75"/>
                <a:gd name="T43" fmla="*/ 33 h 53"/>
                <a:gd name="T44" fmla="*/ 3 w 75"/>
                <a:gd name="T45" fmla="*/ 37 h 53"/>
                <a:gd name="T46" fmla="*/ 4 w 75"/>
                <a:gd name="T47" fmla="*/ 40 h 53"/>
                <a:gd name="T48" fmla="*/ 8 w 75"/>
                <a:gd name="T49" fmla="*/ 43 h 53"/>
                <a:gd name="T50" fmla="*/ 4 w 75"/>
                <a:gd name="T51" fmla="*/ 49 h 53"/>
                <a:gd name="T52" fmla="*/ 29 w 75"/>
                <a:gd name="T53" fmla="*/ 50 h 53"/>
                <a:gd name="T54" fmla="*/ 32 w 75"/>
                <a:gd name="T55" fmla="*/ 43 h 53"/>
                <a:gd name="T56" fmla="*/ 39 w 75"/>
                <a:gd name="T57" fmla="*/ 40 h 53"/>
                <a:gd name="T58" fmla="*/ 43 w 75"/>
                <a:gd name="T59" fmla="*/ 39 h 53"/>
                <a:gd name="T60" fmla="*/ 45 w 75"/>
                <a:gd name="T61" fmla="*/ 39 h 53"/>
                <a:gd name="T62" fmla="*/ 47 w 75"/>
                <a:gd name="T63" fmla="*/ 33 h 53"/>
                <a:gd name="T64" fmla="*/ 51 w 75"/>
                <a:gd name="T65" fmla="*/ 30 h 53"/>
                <a:gd name="T66" fmla="*/ 51 w 75"/>
                <a:gd name="T67" fmla="*/ 27 h 53"/>
                <a:gd name="T68" fmla="*/ 55 w 75"/>
                <a:gd name="T69" fmla="*/ 26 h 53"/>
                <a:gd name="T70" fmla="*/ 55 w 75"/>
                <a:gd name="T71" fmla="*/ 23 h 53"/>
                <a:gd name="T72" fmla="*/ 58 w 75"/>
                <a:gd name="T73" fmla="*/ 19 h 53"/>
                <a:gd name="T74" fmla="*/ 56 w 75"/>
                <a:gd name="T75" fmla="*/ 14 h 53"/>
                <a:gd name="T76" fmla="*/ 63 w 75"/>
                <a:gd name="T77" fmla="*/ 11 h 53"/>
                <a:gd name="T78" fmla="*/ 70 w 75"/>
                <a:gd name="T79" fmla="*/ 10 h 53"/>
                <a:gd name="T80" fmla="*/ 74 w 75"/>
                <a:gd name="T81" fmla="*/ 9 h 53"/>
                <a:gd name="T82" fmla="*/ 75 w 75"/>
                <a:gd name="T83" fmla="*/ 7 h 53"/>
                <a:gd name="T84" fmla="*/ 72 w 75"/>
                <a:gd name="T85" fmla="*/ 7 h 53"/>
                <a:gd name="T86" fmla="*/ 72 w 75"/>
                <a:gd name="T87"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5" h="53">
                  <a:moveTo>
                    <a:pt x="72" y="7"/>
                  </a:moveTo>
                  <a:cubicBezTo>
                    <a:pt x="71" y="7"/>
                    <a:pt x="70" y="9"/>
                    <a:pt x="69" y="8"/>
                  </a:cubicBezTo>
                  <a:cubicBezTo>
                    <a:pt x="68" y="8"/>
                    <a:pt x="68" y="6"/>
                    <a:pt x="67" y="7"/>
                  </a:cubicBezTo>
                  <a:cubicBezTo>
                    <a:pt x="65" y="7"/>
                    <a:pt x="63" y="9"/>
                    <a:pt x="62" y="10"/>
                  </a:cubicBezTo>
                  <a:cubicBezTo>
                    <a:pt x="61" y="10"/>
                    <a:pt x="59" y="12"/>
                    <a:pt x="57" y="11"/>
                  </a:cubicBezTo>
                  <a:cubicBezTo>
                    <a:pt x="56" y="10"/>
                    <a:pt x="59" y="6"/>
                    <a:pt x="57" y="4"/>
                  </a:cubicBezTo>
                  <a:cubicBezTo>
                    <a:pt x="57" y="4"/>
                    <a:pt x="55" y="0"/>
                    <a:pt x="54" y="1"/>
                  </a:cubicBezTo>
                  <a:cubicBezTo>
                    <a:pt x="53" y="3"/>
                    <a:pt x="52" y="5"/>
                    <a:pt x="50" y="6"/>
                  </a:cubicBezTo>
                  <a:cubicBezTo>
                    <a:pt x="48" y="7"/>
                    <a:pt x="47" y="6"/>
                    <a:pt x="47" y="8"/>
                  </a:cubicBezTo>
                  <a:cubicBezTo>
                    <a:pt x="46" y="11"/>
                    <a:pt x="45" y="7"/>
                    <a:pt x="44" y="8"/>
                  </a:cubicBezTo>
                  <a:cubicBezTo>
                    <a:pt x="42" y="9"/>
                    <a:pt x="41" y="10"/>
                    <a:pt x="39" y="10"/>
                  </a:cubicBezTo>
                  <a:cubicBezTo>
                    <a:pt x="37" y="9"/>
                    <a:pt x="35" y="8"/>
                    <a:pt x="34" y="7"/>
                  </a:cubicBezTo>
                  <a:cubicBezTo>
                    <a:pt x="33" y="7"/>
                    <a:pt x="28" y="6"/>
                    <a:pt x="28" y="6"/>
                  </a:cubicBezTo>
                  <a:cubicBezTo>
                    <a:pt x="27" y="7"/>
                    <a:pt x="28" y="8"/>
                    <a:pt x="27" y="8"/>
                  </a:cubicBezTo>
                  <a:cubicBezTo>
                    <a:pt x="26" y="8"/>
                    <a:pt x="24" y="8"/>
                    <a:pt x="24" y="9"/>
                  </a:cubicBezTo>
                  <a:cubicBezTo>
                    <a:pt x="23" y="11"/>
                    <a:pt x="23" y="13"/>
                    <a:pt x="21" y="14"/>
                  </a:cubicBezTo>
                  <a:cubicBezTo>
                    <a:pt x="18" y="16"/>
                    <a:pt x="17" y="15"/>
                    <a:pt x="15" y="17"/>
                  </a:cubicBezTo>
                  <a:cubicBezTo>
                    <a:pt x="14" y="19"/>
                    <a:pt x="12" y="19"/>
                    <a:pt x="11" y="19"/>
                  </a:cubicBezTo>
                  <a:cubicBezTo>
                    <a:pt x="10" y="18"/>
                    <a:pt x="5" y="17"/>
                    <a:pt x="5" y="16"/>
                  </a:cubicBezTo>
                  <a:cubicBezTo>
                    <a:pt x="5" y="19"/>
                    <a:pt x="5" y="21"/>
                    <a:pt x="4" y="23"/>
                  </a:cubicBezTo>
                  <a:cubicBezTo>
                    <a:pt x="2" y="25"/>
                    <a:pt x="0" y="27"/>
                    <a:pt x="3" y="29"/>
                  </a:cubicBezTo>
                  <a:cubicBezTo>
                    <a:pt x="4" y="30"/>
                    <a:pt x="2" y="31"/>
                    <a:pt x="2" y="33"/>
                  </a:cubicBezTo>
                  <a:cubicBezTo>
                    <a:pt x="2" y="34"/>
                    <a:pt x="2" y="36"/>
                    <a:pt x="3" y="37"/>
                  </a:cubicBezTo>
                  <a:cubicBezTo>
                    <a:pt x="3" y="39"/>
                    <a:pt x="2" y="40"/>
                    <a:pt x="4" y="40"/>
                  </a:cubicBezTo>
                  <a:cubicBezTo>
                    <a:pt x="7" y="41"/>
                    <a:pt x="8" y="40"/>
                    <a:pt x="8" y="43"/>
                  </a:cubicBezTo>
                  <a:cubicBezTo>
                    <a:pt x="8" y="45"/>
                    <a:pt x="5" y="48"/>
                    <a:pt x="4" y="49"/>
                  </a:cubicBezTo>
                  <a:cubicBezTo>
                    <a:pt x="12" y="53"/>
                    <a:pt x="21" y="52"/>
                    <a:pt x="29" y="50"/>
                  </a:cubicBezTo>
                  <a:cubicBezTo>
                    <a:pt x="32" y="49"/>
                    <a:pt x="31" y="45"/>
                    <a:pt x="32" y="43"/>
                  </a:cubicBezTo>
                  <a:cubicBezTo>
                    <a:pt x="33" y="41"/>
                    <a:pt x="37" y="42"/>
                    <a:pt x="39" y="40"/>
                  </a:cubicBezTo>
                  <a:cubicBezTo>
                    <a:pt x="40" y="40"/>
                    <a:pt x="41" y="39"/>
                    <a:pt x="43" y="39"/>
                  </a:cubicBezTo>
                  <a:cubicBezTo>
                    <a:pt x="43" y="39"/>
                    <a:pt x="45" y="40"/>
                    <a:pt x="45" y="39"/>
                  </a:cubicBezTo>
                  <a:cubicBezTo>
                    <a:pt x="46" y="37"/>
                    <a:pt x="46" y="35"/>
                    <a:pt x="47" y="33"/>
                  </a:cubicBezTo>
                  <a:cubicBezTo>
                    <a:pt x="48" y="32"/>
                    <a:pt x="52" y="31"/>
                    <a:pt x="51" y="30"/>
                  </a:cubicBezTo>
                  <a:cubicBezTo>
                    <a:pt x="51" y="29"/>
                    <a:pt x="47" y="27"/>
                    <a:pt x="51" y="27"/>
                  </a:cubicBezTo>
                  <a:cubicBezTo>
                    <a:pt x="52" y="27"/>
                    <a:pt x="54" y="28"/>
                    <a:pt x="55" y="26"/>
                  </a:cubicBezTo>
                  <a:cubicBezTo>
                    <a:pt x="55" y="25"/>
                    <a:pt x="54" y="24"/>
                    <a:pt x="55" y="23"/>
                  </a:cubicBezTo>
                  <a:cubicBezTo>
                    <a:pt x="55" y="21"/>
                    <a:pt x="58" y="21"/>
                    <a:pt x="58" y="19"/>
                  </a:cubicBezTo>
                  <a:cubicBezTo>
                    <a:pt x="58" y="17"/>
                    <a:pt x="55" y="16"/>
                    <a:pt x="56" y="14"/>
                  </a:cubicBezTo>
                  <a:cubicBezTo>
                    <a:pt x="58" y="13"/>
                    <a:pt x="61" y="12"/>
                    <a:pt x="63" y="11"/>
                  </a:cubicBezTo>
                  <a:cubicBezTo>
                    <a:pt x="65" y="9"/>
                    <a:pt x="68" y="10"/>
                    <a:pt x="70" y="10"/>
                  </a:cubicBezTo>
                  <a:cubicBezTo>
                    <a:pt x="71" y="10"/>
                    <a:pt x="73" y="10"/>
                    <a:pt x="74" y="9"/>
                  </a:cubicBezTo>
                  <a:cubicBezTo>
                    <a:pt x="74" y="9"/>
                    <a:pt x="75" y="8"/>
                    <a:pt x="75" y="7"/>
                  </a:cubicBezTo>
                  <a:cubicBezTo>
                    <a:pt x="74" y="7"/>
                    <a:pt x="73" y="7"/>
                    <a:pt x="72" y="7"/>
                  </a:cubicBezTo>
                  <a:cubicBezTo>
                    <a:pt x="71" y="8"/>
                    <a:pt x="73" y="7"/>
                    <a:pt x="72" y="7"/>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87" name="Freeform 699"/>
            <p:cNvSpPr/>
            <p:nvPr/>
          </p:nvSpPr>
          <p:spPr bwMode="auto">
            <a:xfrm>
              <a:off x="7208663" y="3371332"/>
              <a:ext cx="12742" cy="19114"/>
            </a:xfrm>
            <a:custGeom>
              <a:avLst/>
              <a:gdLst>
                <a:gd name="T0" fmla="*/ 3 w 3"/>
                <a:gd name="T1" fmla="*/ 2 h 4"/>
                <a:gd name="T2" fmla="*/ 1 w 3"/>
                <a:gd name="T3" fmla="*/ 1 h 4"/>
                <a:gd name="T4" fmla="*/ 3 w 3"/>
                <a:gd name="T5" fmla="*/ 4 h 4"/>
                <a:gd name="T6" fmla="*/ 3 w 3"/>
                <a:gd name="T7" fmla="*/ 2 h 4"/>
                <a:gd name="T8" fmla="*/ 3 w 3"/>
                <a:gd name="T9" fmla="*/ 2 h 4"/>
              </a:gdLst>
              <a:ahLst/>
              <a:cxnLst>
                <a:cxn ang="0">
                  <a:pos x="T0" y="T1"/>
                </a:cxn>
                <a:cxn ang="0">
                  <a:pos x="T2" y="T3"/>
                </a:cxn>
                <a:cxn ang="0">
                  <a:pos x="T4" y="T5"/>
                </a:cxn>
                <a:cxn ang="0">
                  <a:pos x="T6" y="T7"/>
                </a:cxn>
                <a:cxn ang="0">
                  <a:pos x="T8" y="T9"/>
                </a:cxn>
              </a:cxnLst>
              <a:rect l="0" t="0" r="r" b="b"/>
              <a:pathLst>
                <a:path w="3" h="4">
                  <a:moveTo>
                    <a:pt x="3" y="2"/>
                  </a:moveTo>
                  <a:cubicBezTo>
                    <a:pt x="2" y="2"/>
                    <a:pt x="1" y="0"/>
                    <a:pt x="1" y="1"/>
                  </a:cubicBezTo>
                  <a:cubicBezTo>
                    <a:pt x="0" y="2"/>
                    <a:pt x="2" y="3"/>
                    <a:pt x="3" y="4"/>
                  </a:cubicBezTo>
                  <a:cubicBezTo>
                    <a:pt x="3" y="3"/>
                    <a:pt x="3" y="2"/>
                    <a:pt x="3" y="2"/>
                  </a:cubicBezTo>
                  <a:cubicBezTo>
                    <a:pt x="2" y="1"/>
                    <a:pt x="3" y="2"/>
                    <a:pt x="3" y="2"/>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88" name="Freeform 700"/>
            <p:cNvSpPr>
              <a:spLocks noEditPoints="1"/>
            </p:cNvSpPr>
            <p:nvPr/>
          </p:nvSpPr>
          <p:spPr bwMode="auto">
            <a:xfrm>
              <a:off x="6913999" y="3076670"/>
              <a:ext cx="947700" cy="453941"/>
            </a:xfrm>
            <a:custGeom>
              <a:avLst/>
              <a:gdLst>
                <a:gd name="T0" fmla="*/ 194 w 203"/>
                <a:gd name="T1" fmla="*/ 37 h 97"/>
                <a:gd name="T2" fmla="*/ 177 w 203"/>
                <a:gd name="T3" fmla="*/ 31 h 97"/>
                <a:gd name="T4" fmla="*/ 163 w 203"/>
                <a:gd name="T5" fmla="*/ 19 h 97"/>
                <a:gd name="T6" fmla="*/ 154 w 203"/>
                <a:gd name="T7" fmla="*/ 7 h 97"/>
                <a:gd name="T8" fmla="*/ 137 w 203"/>
                <a:gd name="T9" fmla="*/ 10 h 97"/>
                <a:gd name="T10" fmla="*/ 129 w 203"/>
                <a:gd name="T11" fmla="*/ 8 h 97"/>
                <a:gd name="T12" fmla="*/ 112 w 203"/>
                <a:gd name="T13" fmla="*/ 2 h 97"/>
                <a:gd name="T14" fmla="*/ 76 w 203"/>
                <a:gd name="T15" fmla="*/ 10 h 97"/>
                <a:gd name="T16" fmla="*/ 75 w 203"/>
                <a:gd name="T17" fmla="*/ 20 h 97"/>
                <a:gd name="T18" fmla="*/ 74 w 203"/>
                <a:gd name="T19" fmla="*/ 31 h 97"/>
                <a:gd name="T20" fmla="*/ 60 w 203"/>
                <a:gd name="T21" fmla="*/ 29 h 97"/>
                <a:gd name="T22" fmla="*/ 48 w 203"/>
                <a:gd name="T23" fmla="*/ 32 h 97"/>
                <a:gd name="T24" fmla="*/ 37 w 203"/>
                <a:gd name="T25" fmla="*/ 27 h 97"/>
                <a:gd name="T26" fmla="*/ 22 w 203"/>
                <a:gd name="T27" fmla="*/ 25 h 97"/>
                <a:gd name="T28" fmla="*/ 13 w 203"/>
                <a:gd name="T29" fmla="*/ 32 h 97"/>
                <a:gd name="T30" fmla="*/ 3 w 203"/>
                <a:gd name="T31" fmla="*/ 38 h 97"/>
                <a:gd name="T32" fmla="*/ 4 w 203"/>
                <a:gd name="T33" fmla="*/ 47 h 97"/>
                <a:gd name="T34" fmla="*/ 14 w 203"/>
                <a:gd name="T35" fmla="*/ 57 h 97"/>
                <a:gd name="T36" fmla="*/ 17 w 203"/>
                <a:gd name="T37" fmla="*/ 57 h 97"/>
                <a:gd name="T38" fmla="*/ 36 w 203"/>
                <a:gd name="T39" fmla="*/ 63 h 97"/>
                <a:gd name="T40" fmla="*/ 33 w 203"/>
                <a:gd name="T41" fmla="*/ 66 h 97"/>
                <a:gd name="T42" fmla="*/ 22 w 203"/>
                <a:gd name="T43" fmla="*/ 72 h 97"/>
                <a:gd name="T44" fmla="*/ 31 w 203"/>
                <a:gd name="T45" fmla="*/ 82 h 97"/>
                <a:gd name="T46" fmla="*/ 48 w 203"/>
                <a:gd name="T47" fmla="*/ 90 h 97"/>
                <a:gd name="T48" fmla="*/ 50 w 203"/>
                <a:gd name="T49" fmla="*/ 68 h 97"/>
                <a:gd name="T50" fmla="*/ 64 w 203"/>
                <a:gd name="T51" fmla="*/ 62 h 97"/>
                <a:gd name="T52" fmla="*/ 72 w 203"/>
                <a:gd name="T53" fmla="*/ 66 h 97"/>
                <a:gd name="T54" fmla="*/ 84 w 203"/>
                <a:gd name="T55" fmla="*/ 76 h 97"/>
                <a:gd name="T56" fmla="*/ 100 w 203"/>
                <a:gd name="T57" fmla="*/ 81 h 97"/>
                <a:gd name="T58" fmla="*/ 107 w 203"/>
                <a:gd name="T59" fmla="*/ 91 h 97"/>
                <a:gd name="T60" fmla="*/ 123 w 203"/>
                <a:gd name="T61" fmla="*/ 85 h 97"/>
                <a:gd name="T62" fmla="*/ 137 w 203"/>
                <a:gd name="T63" fmla="*/ 83 h 97"/>
                <a:gd name="T64" fmla="*/ 153 w 203"/>
                <a:gd name="T65" fmla="*/ 81 h 97"/>
                <a:gd name="T66" fmla="*/ 172 w 203"/>
                <a:gd name="T67" fmla="*/ 76 h 97"/>
                <a:gd name="T68" fmla="*/ 175 w 203"/>
                <a:gd name="T69" fmla="*/ 66 h 97"/>
                <a:gd name="T70" fmla="*/ 182 w 203"/>
                <a:gd name="T71" fmla="*/ 60 h 97"/>
                <a:gd name="T72" fmla="*/ 193 w 203"/>
                <a:gd name="T73" fmla="*/ 56 h 97"/>
                <a:gd name="T74" fmla="*/ 202 w 203"/>
                <a:gd name="T75" fmla="*/ 44 h 97"/>
                <a:gd name="T76" fmla="*/ 201 w 203"/>
                <a:gd name="T77" fmla="*/ 39 h 97"/>
                <a:gd name="T78" fmla="*/ 140 w 203"/>
                <a:gd name="T79" fmla="*/ 65 h 97"/>
                <a:gd name="T80" fmla="*/ 141 w 203"/>
                <a:gd name="T81" fmla="*/ 59 h 97"/>
                <a:gd name="T82" fmla="*/ 148 w 203"/>
                <a:gd name="T83" fmla="*/ 58 h 97"/>
                <a:gd name="T84" fmla="*/ 156 w 203"/>
                <a:gd name="T85" fmla="*/ 58 h 97"/>
                <a:gd name="T86" fmla="*/ 165 w 203"/>
                <a:gd name="T87" fmla="*/ 5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 h="97">
                  <a:moveTo>
                    <a:pt x="201" y="39"/>
                  </a:moveTo>
                  <a:cubicBezTo>
                    <a:pt x="201" y="38"/>
                    <a:pt x="197" y="39"/>
                    <a:pt x="197" y="39"/>
                  </a:cubicBezTo>
                  <a:cubicBezTo>
                    <a:pt x="195" y="39"/>
                    <a:pt x="194" y="38"/>
                    <a:pt x="194" y="37"/>
                  </a:cubicBezTo>
                  <a:cubicBezTo>
                    <a:pt x="193" y="35"/>
                    <a:pt x="191" y="35"/>
                    <a:pt x="191" y="34"/>
                  </a:cubicBezTo>
                  <a:cubicBezTo>
                    <a:pt x="190" y="33"/>
                    <a:pt x="189" y="30"/>
                    <a:pt x="186" y="30"/>
                  </a:cubicBezTo>
                  <a:cubicBezTo>
                    <a:pt x="183" y="30"/>
                    <a:pt x="180" y="33"/>
                    <a:pt x="177" y="31"/>
                  </a:cubicBezTo>
                  <a:cubicBezTo>
                    <a:pt x="176" y="30"/>
                    <a:pt x="175" y="29"/>
                    <a:pt x="174" y="28"/>
                  </a:cubicBezTo>
                  <a:cubicBezTo>
                    <a:pt x="173" y="28"/>
                    <a:pt x="171" y="31"/>
                    <a:pt x="170" y="31"/>
                  </a:cubicBezTo>
                  <a:cubicBezTo>
                    <a:pt x="169" y="32"/>
                    <a:pt x="163" y="21"/>
                    <a:pt x="163" y="19"/>
                  </a:cubicBezTo>
                  <a:cubicBezTo>
                    <a:pt x="161" y="17"/>
                    <a:pt x="160" y="14"/>
                    <a:pt x="157" y="13"/>
                  </a:cubicBezTo>
                  <a:cubicBezTo>
                    <a:pt x="156" y="12"/>
                    <a:pt x="155" y="11"/>
                    <a:pt x="154" y="11"/>
                  </a:cubicBezTo>
                  <a:cubicBezTo>
                    <a:pt x="152" y="10"/>
                    <a:pt x="154" y="8"/>
                    <a:pt x="154" y="7"/>
                  </a:cubicBezTo>
                  <a:cubicBezTo>
                    <a:pt x="154" y="6"/>
                    <a:pt x="147" y="10"/>
                    <a:pt x="146" y="11"/>
                  </a:cubicBezTo>
                  <a:cubicBezTo>
                    <a:pt x="145" y="11"/>
                    <a:pt x="137" y="14"/>
                    <a:pt x="137" y="13"/>
                  </a:cubicBezTo>
                  <a:cubicBezTo>
                    <a:pt x="137" y="11"/>
                    <a:pt x="139" y="10"/>
                    <a:pt x="137" y="10"/>
                  </a:cubicBezTo>
                  <a:cubicBezTo>
                    <a:pt x="136" y="9"/>
                    <a:pt x="135" y="8"/>
                    <a:pt x="134" y="9"/>
                  </a:cubicBezTo>
                  <a:cubicBezTo>
                    <a:pt x="134" y="9"/>
                    <a:pt x="134" y="10"/>
                    <a:pt x="133" y="9"/>
                  </a:cubicBezTo>
                  <a:cubicBezTo>
                    <a:pt x="131" y="8"/>
                    <a:pt x="132" y="7"/>
                    <a:pt x="129" y="8"/>
                  </a:cubicBezTo>
                  <a:cubicBezTo>
                    <a:pt x="126" y="10"/>
                    <a:pt x="126" y="7"/>
                    <a:pt x="126" y="5"/>
                  </a:cubicBezTo>
                  <a:cubicBezTo>
                    <a:pt x="127" y="1"/>
                    <a:pt x="121" y="0"/>
                    <a:pt x="118" y="0"/>
                  </a:cubicBezTo>
                  <a:cubicBezTo>
                    <a:pt x="116" y="0"/>
                    <a:pt x="114" y="1"/>
                    <a:pt x="112" y="2"/>
                  </a:cubicBezTo>
                  <a:cubicBezTo>
                    <a:pt x="110" y="3"/>
                    <a:pt x="108" y="4"/>
                    <a:pt x="105" y="4"/>
                  </a:cubicBezTo>
                  <a:cubicBezTo>
                    <a:pt x="97" y="6"/>
                    <a:pt x="89" y="9"/>
                    <a:pt x="81" y="9"/>
                  </a:cubicBezTo>
                  <a:cubicBezTo>
                    <a:pt x="79" y="9"/>
                    <a:pt x="77" y="9"/>
                    <a:pt x="76" y="10"/>
                  </a:cubicBezTo>
                  <a:cubicBezTo>
                    <a:pt x="75" y="11"/>
                    <a:pt x="77" y="14"/>
                    <a:pt x="79" y="14"/>
                  </a:cubicBezTo>
                  <a:cubicBezTo>
                    <a:pt x="83" y="17"/>
                    <a:pt x="76" y="16"/>
                    <a:pt x="74" y="17"/>
                  </a:cubicBezTo>
                  <a:cubicBezTo>
                    <a:pt x="72" y="18"/>
                    <a:pt x="75" y="19"/>
                    <a:pt x="75" y="20"/>
                  </a:cubicBezTo>
                  <a:cubicBezTo>
                    <a:pt x="75" y="22"/>
                    <a:pt x="71" y="22"/>
                    <a:pt x="71" y="23"/>
                  </a:cubicBezTo>
                  <a:cubicBezTo>
                    <a:pt x="71" y="26"/>
                    <a:pt x="79" y="25"/>
                    <a:pt x="78" y="29"/>
                  </a:cubicBezTo>
                  <a:cubicBezTo>
                    <a:pt x="77" y="30"/>
                    <a:pt x="76" y="31"/>
                    <a:pt x="74" y="31"/>
                  </a:cubicBezTo>
                  <a:cubicBezTo>
                    <a:pt x="73" y="31"/>
                    <a:pt x="70" y="31"/>
                    <a:pt x="69" y="31"/>
                  </a:cubicBezTo>
                  <a:cubicBezTo>
                    <a:pt x="67" y="32"/>
                    <a:pt x="68" y="33"/>
                    <a:pt x="66" y="32"/>
                  </a:cubicBezTo>
                  <a:cubicBezTo>
                    <a:pt x="64" y="31"/>
                    <a:pt x="62" y="29"/>
                    <a:pt x="60" y="29"/>
                  </a:cubicBezTo>
                  <a:cubicBezTo>
                    <a:pt x="59" y="28"/>
                    <a:pt x="57" y="30"/>
                    <a:pt x="56" y="30"/>
                  </a:cubicBezTo>
                  <a:cubicBezTo>
                    <a:pt x="54" y="29"/>
                    <a:pt x="53" y="29"/>
                    <a:pt x="51" y="30"/>
                  </a:cubicBezTo>
                  <a:cubicBezTo>
                    <a:pt x="50" y="31"/>
                    <a:pt x="49" y="33"/>
                    <a:pt x="48" y="32"/>
                  </a:cubicBezTo>
                  <a:cubicBezTo>
                    <a:pt x="47" y="32"/>
                    <a:pt x="44" y="29"/>
                    <a:pt x="43" y="30"/>
                  </a:cubicBezTo>
                  <a:cubicBezTo>
                    <a:pt x="42" y="30"/>
                    <a:pt x="42" y="33"/>
                    <a:pt x="41" y="31"/>
                  </a:cubicBezTo>
                  <a:cubicBezTo>
                    <a:pt x="40" y="29"/>
                    <a:pt x="39" y="28"/>
                    <a:pt x="37" y="27"/>
                  </a:cubicBezTo>
                  <a:cubicBezTo>
                    <a:pt x="35" y="26"/>
                    <a:pt x="33" y="26"/>
                    <a:pt x="32" y="25"/>
                  </a:cubicBezTo>
                  <a:cubicBezTo>
                    <a:pt x="29" y="24"/>
                    <a:pt x="29" y="26"/>
                    <a:pt x="27" y="26"/>
                  </a:cubicBezTo>
                  <a:cubicBezTo>
                    <a:pt x="25" y="27"/>
                    <a:pt x="24" y="24"/>
                    <a:pt x="22" y="25"/>
                  </a:cubicBezTo>
                  <a:cubicBezTo>
                    <a:pt x="21" y="26"/>
                    <a:pt x="21" y="27"/>
                    <a:pt x="20" y="27"/>
                  </a:cubicBezTo>
                  <a:cubicBezTo>
                    <a:pt x="19" y="28"/>
                    <a:pt x="17" y="28"/>
                    <a:pt x="16" y="28"/>
                  </a:cubicBezTo>
                  <a:cubicBezTo>
                    <a:pt x="15" y="29"/>
                    <a:pt x="13" y="31"/>
                    <a:pt x="13" y="32"/>
                  </a:cubicBezTo>
                  <a:cubicBezTo>
                    <a:pt x="12" y="33"/>
                    <a:pt x="14" y="36"/>
                    <a:pt x="12" y="36"/>
                  </a:cubicBezTo>
                  <a:cubicBezTo>
                    <a:pt x="10" y="37"/>
                    <a:pt x="7" y="31"/>
                    <a:pt x="6" y="34"/>
                  </a:cubicBezTo>
                  <a:cubicBezTo>
                    <a:pt x="5" y="36"/>
                    <a:pt x="4" y="36"/>
                    <a:pt x="3" y="38"/>
                  </a:cubicBezTo>
                  <a:cubicBezTo>
                    <a:pt x="2" y="40"/>
                    <a:pt x="6" y="40"/>
                    <a:pt x="4" y="42"/>
                  </a:cubicBezTo>
                  <a:cubicBezTo>
                    <a:pt x="3" y="43"/>
                    <a:pt x="0" y="45"/>
                    <a:pt x="2" y="46"/>
                  </a:cubicBezTo>
                  <a:cubicBezTo>
                    <a:pt x="3" y="46"/>
                    <a:pt x="4" y="47"/>
                    <a:pt x="4" y="47"/>
                  </a:cubicBezTo>
                  <a:cubicBezTo>
                    <a:pt x="5" y="48"/>
                    <a:pt x="4" y="49"/>
                    <a:pt x="5" y="50"/>
                  </a:cubicBezTo>
                  <a:cubicBezTo>
                    <a:pt x="7" y="51"/>
                    <a:pt x="9" y="49"/>
                    <a:pt x="11" y="51"/>
                  </a:cubicBezTo>
                  <a:cubicBezTo>
                    <a:pt x="12" y="52"/>
                    <a:pt x="14" y="55"/>
                    <a:pt x="14" y="57"/>
                  </a:cubicBezTo>
                  <a:cubicBezTo>
                    <a:pt x="13" y="57"/>
                    <a:pt x="10" y="56"/>
                    <a:pt x="13" y="58"/>
                  </a:cubicBezTo>
                  <a:cubicBezTo>
                    <a:pt x="14" y="59"/>
                    <a:pt x="14" y="60"/>
                    <a:pt x="16" y="58"/>
                  </a:cubicBezTo>
                  <a:cubicBezTo>
                    <a:pt x="16" y="57"/>
                    <a:pt x="16" y="57"/>
                    <a:pt x="17" y="57"/>
                  </a:cubicBezTo>
                  <a:cubicBezTo>
                    <a:pt x="22" y="57"/>
                    <a:pt x="24" y="54"/>
                    <a:pt x="29" y="56"/>
                  </a:cubicBezTo>
                  <a:cubicBezTo>
                    <a:pt x="31" y="57"/>
                    <a:pt x="33" y="54"/>
                    <a:pt x="34" y="56"/>
                  </a:cubicBezTo>
                  <a:cubicBezTo>
                    <a:pt x="35" y="57"/>
                    <a:pt x="37" y="61"/>
                    <a:pt x="36" y="63"/>
                  </a:cubicBezTo>
                  <a:cubicBezTo>
                    <a:pt x="35" y="63"/>
                    <a:pt x="33" y="64"/>
                    <a:pt x="35" y="64"/>
                  </a:cubicBezTo>
                  <a:cubicBezTo>
                    <a:pt x="35" y="65"/>
                    <a:pt x="35" y="65"/>
                    <a:pt x="35" y="65"/>
                  </a:cubicBezTo>
                  <a:cubicBezTo>
                    <a:pt x="34" y="66"/>
                    <a:pt x="33" y="66"/>
                    <a:pt x="33" y="66"/>
                  </a:cubicBezTo>
                  <a:cubicBezTo>
                    <a:pt x="30" y="66"/>
                    <a:pt x="22" y="64"/>
                    <a:pt x="24" y="69"/>
                  </a:cubicBezTo>
                  <a:cubicBezTo>
                    <a:pt x="25" y="71"/>
                    <a:pt x="24" y="71"/>
                    <a:pt x="22" y="70"/>
                  </a:cubicBezTo>
                  <a:cubicBezTo>
                    <a:pt x="20" y="69"/>
                    <a:pt x="21" y="71"/>
                    <a:pt x="22" y="72"/>
                  </a:cubicBezTo>
                  <a:cubicBezTo>
                    <a:pt x="24" y="72"/>
                    <a:pt x="24" y="75"/>
                    <a:pt x="25" y="76"/>
                  </a:cubicBezTo>
                  <a:cubicBezTo>
                    <a:pt x="27" y="77"/>
                    <a:pt x="24" y="79"/>
                    <a:pt x="27" y="79"/>
                  </a:cubicBezTo>
                  <a:cubicBezTo>
                    <a:pt x="28" y="79"/>
                    <a:pt x="30" y="81"/>
                    <a:pt x="31" y="82"/>
                  </a:cubicBezTo>
                  <a:cubicBezTo>
                    <a:pt x="34" y="82"/>
                    <a:pt x="31" y="85"/>
                    <a:pt x="31" y="87"/>
                  </a:cubicBezTo>
                  <a:cubicBezTo>
                    <a:pt x="34" y="85"/>
                    <a:pt x="38" y="82"/>
                    <a:pt x="42" y="85"/>
                  </a:cubicBezTo>
                  <a:cubicBezTo>
                    <a:pt x="44" y="87"/>
                    <a:pt x="45" y="90"/>
                    <a:pt x="48" y="90"/>
                  </a:cubicBezTo>
                  <a:cubicBezTo>
                    <a:pt x="50" y="90"/>
                    <a:pt x="49" y="88"/>
                    <a:pt x="49" y="87"/>
                  </a:cubicBezTo>
                  <a:cubicBezTo>
                    <a:pt x="49" y="84"/>
                    <a:pt x="49" y="81"/>
                    <a:pt x="49" y="78"/>
                  </a:cubicBezTo>
                  <a:cubicBezTo>
                    <a:pt x="49" y="76"/>
                    <a:pt x="48" y="68"/>
                    <a:pt x="50" y="68"/>
                  </a:cubicBezTo>
                  <a:cubicBezTo>
                    <a:pt x="52" y="67"/>
                    <a:pt x="55" y="66"/>
                    <a:pt x="57" y="65"/>
                  </a:cubicBezTo>
                  <a:cubicBezTo>
                    <a:pt x="59" y="65"/>
                    <a:pt x="61" y="64"/>
                    <a:pt x="62" y="64"/>
                  </a:cubicBezTo>
                  <a:cubicBezTo>
                    <a:pt x="63" y="63"/>
                    <a:pt x="62" y="61"/>
                    <a:pt x="64" y="62"/>
                  </a:cubicBezTo>
                  <a:cubicBezTo>
                    <a:pt x="65" y="62"/>
                    <a:pt x="68" y="64"/>
                    <a:pt x="68" y="62"/>
                  </a:cubicBezTo>
                  <a:cubicBezTo>
                    <a:pt x="68" y="61"/>
                    <a:pt x="70" y="60"/>
                    <a:pt x="71" y="62"/>
                  </a:cubicBezTo>
                  <a:cubicBezTo>
                    <a:pt x="72" y="63"/>
                    <a:pt x="71" y="64"/>
                    <a:pt x="72" y="66"/>
                  </a:cubicBezTo>
                  <a:cubicBezTo>
                    <a:pt x="72" y="67"/>
                    <a:pt x="73" y="69"/>
                    <a:pt x="72" y="70"/>
                  </a:cubicBezTo>
                  <a:cubicBezTo>
                    <a:pt x="73" y="71"/>
                    <a:pt x="74" y="71"/>
                    <a:pt x="75" y="72"/>
                  </a:cubicBezTo>
                  <a:cubicBezTo>
                    <a:pt x="78" y="75"/>
                    <a:pt x="80" y="77"/>
                    <a:pt x="84" y="76"/>
                  </a:cubicBezTo>
                  <a:cubicBezTo>
                    <a:pt x="86" y="76"/>
                    <a:pt x="88" y="77"/>
                    <a:pt x="90" y="77"/>
                  </a:cubicBezTo>
                  <a:cubicBezTo>
                    <a:pt x="92" y="77"/>
                    <a:pt x="93" y="75"/>
                    <a:pt x="95" y="75"/>
                  </a:cubicBezTo>
                  <a:cubicBezTo>
                    <a:pt x="97" y="76"/>
                    <a:pt x="99" y="79"/>
                    <a:pt x="100" y="81"/>
                  </a:cubicBezTo>
                  <a:cubicBezTo>
                    <a:pt x="101" y="82"/>
                    <a:pt x="100" y="83"/>
                    <a:pt x="100" y="85"/>
                  </a:cubicBezTo>
                  <a:cubicBezTo>
                    <a:pt x="100" y="87"/>
                    <a:pt x="103" y="88"/>
                    <a:pt x="103" y="90"/>
                  </a:cubicBezTo>
                  <a:cubicBezTo>
                    <a:pt x="103" y="91"/>
                    <a:pt x="106" y="91"/>
                    <a:pt x="107" y="91"/>
                  </a:cubicBezTo>
                  <a:cubicBezTo>
                    <a:pt x="109" y="91"/>
                    <a:pt x="109" y="91"/>
                    <a:pt x="110" y="93"/>
                  </a:cubicBezTo>
                  <a:cubicBezTo>
                    <a:pt x="112" y="97"/>
                    <a:pt x="114" y="92"/>
                    <a:pt x="116" y="90"/>
                  </a:cubicBezTo>
                  <a:cubicBezTo>
                    <a:pt x="117" y="87"/>
                    <a:pt x="121" y="87"/>
                    <a:pt x="123" y="85"/>
                  </a:cubicBezTo>
                  <a:cubicBezTo>
                    <a:pt x="125" y="85"/>
                    <a:pt x="125" y="85"/>
                    <a:pt x="126" y="84"/>
                  </a:cubicBezTo>
                  <a:cubicBezTo>
                    <a:pt x="127" y="81"/>
                    <a:pt x="128" y="82"/>
                    <a:pt x="130" y="82"/>
                  </a:cubicBezTo>
                  <a:cubicBezTo>
                    <a:pt x="132" y="82"/>
                    <a:pt x="136" y="85"/>
                    <a:pt x="137" y="83"/>
                  </a:cubicBezTo>
                  <a:cubicBezTo>
                    <a:pt x="137" y="81"/>
                    <a:pt x="137" y="80"/>
                    <a:pt x="139" y="79"/>
                  </a:cubicBezTo>
                  <a:cubicBezTo>
                    <a:pt x="141" y="78"/>
                    <a:pt x="143" y="80"/>
                    <a:pt x="145" y="80"/>
                  </a:cubicBezTo>
                  <a:cubicBezTo>
                    <a:pt x="147" y="81"/>
                    <a:pt x="151" y="81"/>
                    <a:pt x="153" y="81"/>
                  </a:cubicBezTo>
                  <a:cubicBezTo>
                    <a:pt x="159" y="81"/>
                    <a:pt x="164" y="83"/>
                    <a:pt x="170" y="84"/>
                  </a:cubicBezTo>
                  <a:cubicBezTo>
                    <a:pt x="169" y="82"/>
                    <a:pt x="171" y="81"/>
                    <a:pt x="173" y="79"/>
                  </a:cubicBezTo>
                  <a:cubicBezTo>
                    <a:pt x="174" y="78"/>
                    <a:pt x="173" y="78"/>
                    <a:pt x="172" y="76"/>
                  </a:cubicBezTo>
                  <a:cubicBezTo>
                    <a:pt x="171" y="75"/>
                    <a:pt x="171" y="73"/>
                    <a:pt x="171" y="71"/>
                  </a:cubicBezTo>
                  <a:cubicBezTo>
                    <a:pt x="170" y="71"/>
                    <a:pt x="170" y="67"/>
                    <a:pt x="169" y="68"/>
                  </a:cubicBezTo>
                  <a:cubicBezTo>
                    <a:pt x="170" y="67"/>
                    <a:pt x="173" y="67"/>
                    <a:pt x="175" y="66"/>
                  </a:cubicBezTo>
                  <a:cubicBezTo>
                    <a:pt x="178" y="66"/>
                    <a:pt x="180" y="68"/>
                    <a:pt x="182" y="66"/>
                  </a:cubicBezTo>
                  <a:cubicBezTo>
                    <a:pt x="183" y="66"/>
                    <a:pt x="181" y="65"/>
                    <a:pt x="181" y="64"/>
                  </a:cubicBezTo>
                  <a:cubicBezTo>
                    <a:pt x="180" y="63"/>
                    <a:pt x="181" y="61"/>
                    <a:pt x="182" y="60"/>
                  </a:cubicBezTo>
                  <a:cubicBezTo>
                    <a:pt x="183" y="59"/>
                    <a:pt x="184" y="53"/>
                    <a:pt x="185" y="54"/>
                  </a:cubicBezTo>
                  <a:cubicBezTo>
                    <a:pt x="187" y="55"/>
                    <a:pt x="188" y="56"/>
                    <a:pt x="190" y="56"/>
                  </a:cubicBezTo>
                  <a:cubicBezTo>
                    <a:pt x="191" y="55"/>
                    <a:pt x="192" y="57"/>
                    <a:pt x="193" y="56"/>
                  </a:cubicBezTo>
                  <a:cubicBezTo>
                    <a:pt x="194" y="56"/>
                    <a:pt x="196" y="55"/>
                    <a:pt x="197" y="54"/>
                  </a:cubicBezTo>
                  <a:cubicBezTo>
                    <a:pt x="198" y="53"/>
                    <a:pt x="196" y="51"/>
                    <a:pt x="196" y="49"/>
                  </a:cubicBezTo>
                  <a:cubicBezTo>
                    <a:pt x="197" y="46"/>
                    <a:pt x="200" y="47"/>
                    <a:pt x="202" y="44"/>
                  </a:cubicBezTo>
                  <a:cubicBezTo>
                    <a:pt x="202" y="43"/>
                    <a:pt x="202" y="43"/>
                    <a:pt x="203" y="42"/>
                  </a:cubicBezTo>
                  <a:cubicBezTo>
                    <a:pt x="203" y="41"/>
                    <a:pt x="202" y="40"/>
                    <a:pt x="201" y="39"/>
                  </a:cubicBezTo>
                  <a:cubicBezTo>
                    <a:pt x="201" y="38"/>
                    <a:pt x="202" y="39"/>
                    <a:pt x="201" y="39"/>
                  </a:cubicBezTo>
                  <a:close/>
                  <a:moveTo>
                    <a:pt x="148" y="58"/>
                  </a:moveTo>
                  <a:cubicBezTo>
                    <a:pt x="146" y="58"/>
                    <a:pt x="143" y="61"/>
                    <a:pt x="142" y="62"/>
                  </a:cubicBezTo>
                  <a:cubicBezTo>
                    <a:pt x="141" y="62"/>
                    <a:pt x="140" y="64"/>
                    <a:pt x="140" y="65"/>
                  </a:cubicBezTo>
                  <a:cubicBezTo>
                    <a:pt x="140" y="66"/>
                    <a:pt x="141" y="67"/>
                    <a:pt x="141" y="67"/>
                  </a:cubicBezTo>
                  <a:cubicBezTo>
                    <a:pt x="140" y="68"/>
                    <a:pt x="138" y="64"/>
                    <a:pt x="138" y="63"/>
                  </a:cubicBezTo>
                  <a:cubicBezTo>
                    <a:pt x="138" y="61"/>
                    <a:pt x="139" y="60"/>
                    <a:pt x="141" y="59"/>
                  </a:cubicBezTo>
                  <a:cubicBezTo>
                    <a:pt x="143" y="58"/>
                    <a:pt x="145" y="57"/>
                    <a:pt x="147" y="57"/>
                  </a:cubicBezTo>
                  <a:cubicBezTo>
                    <a:pt x="147" y="57"/>
                    <a:pt x="152" y="58"/>
                    <a:pt x="152" y="58"/>
                  </a:cubicBezTo>
                  <a:cubicBezTo>
                    <a:pt x="151" y="59"/>
                    <a:pt x="148" y="58"/>
                    <a:pt x="148" y="58"/>
                  </a:cubicBezTo>
                  <a:cubicBezTo>
                    <a:pt x="146" y="58"/>
                    <a:pt x="149" y="58"/>
                    <a:pt x="148" y="58"/>
                  </a:cubicBezTo>
                  <a:close/>
                  <a:moveTo>
                    <a:pt x="165" y="59"/>
                  </a:moveTo>
                  <a:cubicBezTo>
                    <a:pt x="164" y="61"/>
                    <a:pt x="157" y="60"/>
                    <a:pt x="156" y="58"/>
                  </a:cubicBezTo>
                  <a:cubicBezTo>
                    <a:pt x="156" y="58"/>
                    <a:pt x="160" y="58"/>
                    <a:pt x="160" y="58"/>
                  </a:cubicBezTo>
                  <a:cubicBezTo>
                    <a:pt x="162" y="58"/>
                    <a:pt x="163" y="58"/>
                    <a:pt x="165" y="57"/>
                  </a:cubicBezTo>
                  <a:cubicBezTo>
                    <a:pt x="165" y="57"/>
                    <a:pt x="165" y="59"/>
                    <a:pt x="165" y="59"/>
                  </a:cubicBezTo>
                  <a:cubicBezTo>
                    <a:pt x="164" y="60"/>
                    <a:pt x="165" y="58"/>
                    <a:pt x="165" y="59"/>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89" name="Freeform 701"/>
            <p:cNvSpPr/>
            <p:nvPr/>
          </p:nvSpPr>
          <p:spPr bwMode="auto">
            <a:xfrm>
              <a:off x="7426873" y="3642103"/>
              <a:ext cx="654630" cy="697634"/>
            </a:xfrm>
            <a:custGeom>
              <a:avLst/>
              <a:gdLst>
                <a:gd name="T0" fmla="*/ 121 w 140"/>
                <a:gd name="T1" fmla="*/ 66 h 149"/>
                <a:gd name="T2" fmla="*/ 129 w 140"/>
                <a:gd name="T3" fmla="*/ 54 h 149"/>
                <a:gd name="T4" fmla="*/ 137 w 140"/>
                <a:gd name="T5" fmla="*/ 46 h 149"/>
                <a:gd name="T6" fmla="*/ 135 w 140"/>
                <a:gd name="T7" fmla="*/ 41 h 149"/>
                <a:gd name="T8" fmla="*/ 127 w 140"/>
                <a:gd name="T9" fmla="*/ 37 h 149"/>
                <a:gd name="T10" fmla="*/ 119 w 140"/>
                <a:gd name="T11" fmla="*/ 43 h 149"/>
                <a:gd name="T12" fmla="*/ 106 w 140"/>
                <a:gd name="T13" fmla="*/ 51 h 149"/>
                <a:gd name="T14" fmla="*/ 100 w 140"/>
                <a:gd name="T15" fmla="*/ 45 h 149"/>
                <a:gd name="T16" fmla="*/ 92 w 140"/>
                <a:gd name="T17" fmla="*/ 52 h 149"/>
                <a:gd name="T18" fmla="*/ 77 w 140"/>
                <a:gd name="T19" fmla="*/ 47 h 149"/>
                <a:gd name="T20" fmla="*/ 62 w 140"/>
                <a:gd name="T21" fmla="*/ 41 h 149"/>
                <a:gd name="T22" fmla="*/ 63 w 140"/>
                <a:gd name="T23" fmla="*/ 32 h 149"/>
                <a:gd name="T24" fmla="*/ 52 w 140"/>
                <a:gd name="T25" fmla="*/ 22 h 149"/>
                <a:gd name="T26" fmla="*/ 55 w 140"/>
                <a:gd name="T27" fmla="*/ 12 h 149"/>
                <a:gd name="T28" fmla="*/ 50 w 140"/>
                <a:gd name="T29" fmla="*/ 2 h 149"/>
                <a:gd name="T30" fmla="*/ 40 w 140"/>
                <a:gd name="T31" fmla="*/ 8 h 149"/>
                <a:gd name="T32" fmla="*/ 30 w 140"/>
                <a:gd name="T33" fmla="*/ 12 h 149"/>
                <a:gd name="T34" fmla="*/ 33 w 140"/>
                <a:gd name="T35" fmla="*/ 22 h 149"/>
                <a:gd name="T36" fmla="*/ 29 w 140"/>
                <a:gd name="T37" fmla="*/ 33 h 149"/>
                <a:gd name="T38" fmla="*/ 19 w 140"/>
                <a:gd name="T39" fmla="*/ 44 h 149"/>
                <a:gd name="T40" fmla="*/ 7 w 140"/>
                <a:gd name="T41" fmla="*/ 50 h 149"/>
                <a:gd name="T42" fmla="*/ 14 w 140"/>
                <a:gd name="T43" fmla="*/ 64 h 149"/>
                <a:gd name="T44" fmla="*/ 5 w 140"/>
                <a:gd name="T45" fmla="*/ 64 h 149"/>
                <a:gd name="T46" fmla="*/ 11 w 140"/>
                <a:gd name="T47" fmla="*/ 72 h 149"/>
                <a:gd name="T48" fmla="*/ 11 w 140"/>
                <a:gd name="T49" fmla="*/ 82 h 149"/>
                <a:gd name="T50" fmla="*/ 19 w 140"/>
                <a:gd name="T51" fmla="*/ 78 h 149"/>
                <a:gd name="T52" fmla="*/ 23 w 140"/>
                <a:gd name="T53" fmla="*/ 75 h 149"/>
                <a:gd name="T54" fmla="*/ 22 w 140"/>
                <a:gd name="T55" fmla="*/ 78 h 149"/>
                <a:gd name="T56" fmla="*/ 24 w 140"/>
                <a:gd name="T57" fmla="*/ 82 h 149"/>
                <a:gd name="T58" fmla="*/ 24 w 140"/>
                <a:gd name="T59" fmla="*/ 95 h 149"/>
                <a:gd name="T60" fmla="*/ 26 w 140"/>
                <a:gd name="T61" fmla="*/ 107 h 149"/>
                <a:gd name="T62" fmla="*/ 39 w 140"/>
                <a:gd name="T63" fmla="*/ 134 h 149"/>
                <a:gd name="T64" fmla="*/ 50 w 140"/>
                <a:gd name="T65" fmla="*/ 143 h 149"/>
                <a:gd name="T66" fmla="*/ 57 w 140"/>
                <a:gd name="T67" fmla="*/ 132 h 149"/>
                <a:gd name="T68" fmla="*/ 65 w 140"/>
                <a:gd name="T69" fmla="*/ 107 h 149"/>
                <a:gd name="T70" fmla="*/ 81 w 140"/>
                <a:gd name="T71" fmla="*/ 93 h 149"/>
                <a:gd name="T72" fmla="*/ 91 w 140"/>
                <a:gd name="T73" fmla="*/ 84 h 149"/>
                <a:gd name="T74" fmla="*/ 98 w 140"/>
                <a:gd name="T75" fmla="*/ 74 h 149"/>
                <a:gd name="T76" fmla="*/ 101 w 140"/>
                <a:gd name="T77" fmla="*/ 78 h 149"/>
                <a:gd name="T78" fmla="*/ 100 w 140"/>
                <a:gd name="T79" fmla="*/ 58 h 149"/>
                <a:gd name="T80" fmla="*/ 104 w 140"/>
                <a:gd name="T81" fmla="*/ 57 h 149"/>
                <a:gd name="T82" fmla="*/ 114 w 140"/>
                <a:gd name="T83" fmla="*/ 60 h 149"/>
                <a:gd name="T84" fmla="*/ 115 w 140"/>
                <a:gd name="T85" fmla="*/ 6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9">
                  <a:moveTo>
                    <a:pt x="117" y="76"/>
                  </a:moveTo>
                  <a:cubicBezTo>
                    <a:pt x="121" y="77"/>
                    <a:pt x="119" y="73"/>
                    <a:pt x="120" y="71"/>
                  </a:cubicBezTo>
                  <a:cubicBezTo>
                    <a:pt x="120" y="69"/>
                    <a:pt x="121" y="67"/>
                    <a:pt x="121" y="66"/>
                  </a:cubicBezTo>
                  <a:cubicBezTo>
                    <a:pt x="122" y="65"/>
                    <a:pt x="124" y="67"/>
                    <a:pt x="125" y="65"/>
                  </a:cubicBezTo>
                  <a:cubicBezTo>
                    <a:pt x="126" y="63"/>
                    <a:pt x="126" y="61"/>
                    <a:pt x="126" y="59"/>
                  </a:cubicBezTo>
                  <a:cubicBezTo>
                    <a:pt x="127" y="57"/>
                    <a:pt x="129" y="56"/>
                    <a:pt x="129" y="54"/>
                  </a:cubicBezTo>
                  <a:cubicBezTo>
                    <a:pt x="129" y="52"/>
                    <a:pt x="132" y="50"/>
                    <a:pt x="133" y="49"/>
                  </a:cubicBezTo>
                  <a:cubicBezTo>
                    <a:pt x="136" y="46"/>
                    <a:pt x="135" y="49"/>
                    <a:pt x="137" y="50"/>
                  </a:cubicBezTo>
                  <a:cubicBezTo>
                    <a:pt x="137" y="50"/>
                    <a:pt x="137" y="46"/>
                    <a:pt x="137" y="46"/>
                  </a:cubicBezTo>
                  <a:cubicBezTo>
                    <a:pt x="137" y="45"/>
                    <a:pt x="140" y="45"/>
                    <a:pt x="138" y="43"/>
                  </a:cubicBezTo>
                  <a:cubicBezTo>
                    <a:pt x="137" y="43"/>
                    <a:pt x="135" y="43"/>
                    <a:pt x="134" y="43"/>
                  </a:cubicBezTo>
                  <a:cubicBezTo>
                    <a:pt x="134" y="42"/>
                    <a:pt x="135" y="41"/>
                    <a:pt x="135" y="41"/>
                  </a:cubicBezTo>
                  <a:cubicBezTo>
                    <a:pt x="136" y="40"/>
                    <a:pt x="135" y="39"/>
                    <a:pt x="134" y="38"/>
                  </a:cubicBezTo>
                  <a:cubicBezTo>
                    <a:pt x="133" y="37"/>
                    <a:pt x="133" y="37"/>
                    <a:pt x="132" y="38"/>
                  </a:cubicBezTo>
                  <a:cubicBezTo>
                    <a:pt x="130" y="39"/>
                    <a:pt x="129" y="38"/>
                    <a:pt x="127" y="37"/>
                  </a:cubicBezTo>
                  <a:cubicBezTo>
                    <a:pt x="126" y="37"/>
                    <a:pt x="124" y="39"/>
                    <a:pt x="124" y="40"/>
                  </a:cubicBezTo>
                  <a:cubicBezTo>
                    <a:pt x="123" y="41"/>
                    <a:pt x="122" y="40"/>
                    <a:pt x="121" y="41"/>
                  </a:cubicBezTo>
                  <a:cubicBezTo>
                    <a:pt x="120" y="41"/>
                    <a:pt x="119" y="42"/>
                    <a:pt x="119" y="43"/>
                  </a:cubicBezTo>
                  <a:cubicBezTo>
                    <a:pt x="117" y="45"/>
                    <a:pt x="116" y="46"/>
                    <a:pt x="114" y="45"/>
                  </a:cubicBezTo>
                  <a:cubicBezTo>
                    <a:pt x="113" y="46"/>
                    <a:pt x="114" y="48"/>
                    <a:pt x="115" y="49"/>
                  </a:cubicBezTo>
                  <a:cubicBezTo>
                    <a:pt x="117" y="53"/>
                    <a:pt x="108" y="50"/>
                    <a:pt x="106" y="51"/>
                  </a:cubicBezTo>
                  <a:cubicBezTo>
                    <a:pt x="105" y="52"/>
                    <a:pt x="102" y="51"/>
                    <a:pt x="101" y="50"/>
                  </a:cubicBezTo>
                  <a:cubicBezTo>
                    <a:pt x="100" y="49"/>
                    <a:pt x="101" y="47"/>
                    <a:pt x="101" y="47"/>
                  </a:cubicBezTo>
                  <a:cubicBezTo>
                    <a:pt x="101" y="47"/>
                    <a:pt x="101" y="44"/>
                    <a:pt x="100" y="45"/>
                  </a:cubicBezTo>
                  <a:cubicBezTo>
                    <a:pt x="98" y="45"/>
                    <a:pt x="96" y="45"/>
                    <a:pt x="96" y="48"/>
                  </a:cubicBezTo>
                  <a:cubicBezTo>
                    <a:pt x="97" y="49"/>
                    <a:pt x="98" y="52"/>
                    <a:pt x="97" y="52"/>
                  </a:cubicBezTo>
                  <a:cubicBezTo>
                    <a:pt x="95" y="52"/>
                    <a:pt x="94" y="54"/>
                    <a:pt x="92" y="52"/>
                  </a:cubicBezTo>
                  <a:cubicBezTo>
                    <a:pt x="91" y="50"/>
                    <a:pt x="90" y="53"/>
                    <a:pt x="89" y="52"/>
                  </a:cubicBezTo>
                  <a:cubicBezTo>
                    <a:pt x="86" y="51"/>
                    <a:pt x="85" y="51"/>
                    <a:pt x="82" y="50"/>
                  </a:cubicBezTo>
                  <a:cubicBezTo>
                    <a:pt x="80" y="49"/>
                    <a:pt x="79" y="47"/>
                    <a:pt x="77" y="47"/>
                  </a:cubicBezTo>
                  <a:cubicBezTo>
                    <a:pt x="74" y="48"/>
                    <a:pt x="74" y="47"/>
                    <a:pt x="72" y="46"/>
                  </a:cubicBezTo>
                  <a:cubicBezTo>
                    <a:pt x="70" y="45"/>
                    <a:pt x="68" y="46"/>
                    <a:pt x="67" y="45"/>
                  </a:cubicBezTo>
                  <a:cubicBezTo>
                    <a:pt x="65" y="43"/>
                    <a:pt x="63" y="42"/>
                    <a:pt x="62" y="41"/>
                  </a:cubicBezTo>
                  <a:cubicBezTo>
                    <a:pt x="60" y="40"/>
                    <a:pt x="59" y="40"/>
                    <a:pt x="60" y="38"/>
                  </a:cubicBezTo>
                  <a:cubicBezTo>
                    <a:pt x="61" y="37"/>
                    <a:pt x="60" y="35"/>
                    <a:pt x="62" y="34"/>
                  </a:cubicBezTo>
                  <a:cubicBezTo>
                    <a:pt x="64" y="33"/>
                    <a:pt x="65" y="34"/>
                    <a:pt x="63" y="32"/>
                  </a:cubicBezTo>
                  <a:cubicBezTo>
                    <a:pt x="61" y="31"/>
                    <a:pt x="59" y="29"/>
                    <a:pt x="57" y="28"/>
                  </a:cubicBezTo>
                  <a:cubicBezTo>
                    <a:pt x="56" y="28"/>
                    <a:pt x="55" y="26"/>
                    <a:pt x="53" y="26"/>
                  </a:cubicBezTo>
                  <a:cubicBezTo>
                    <a:pt x="53" y="26"/>
                    <a:pt x="53" y="23"/>
                    <a:pt x="52" y="22"/>
                  </a:cubicBezTo>
                  <a:cubicBezTo>
                    <a:pt x="47" y="17"/>
                    <a:pt x="57" y="23"/>
                    <a:pt x="57" y="19"/>
                  </a:cubicBezTo>
                  <a:cubicBezTo>
                    <a:pt x="57" y="17"/>
                    <a:pt x="56" y="17"/>
                    <a:pt x="54" y="15"/>
                  </a:cubicBezTo>
                  <a:cubicBezTo>
                    <a:pt x="53" y="14"/>
                    <a:pt x="53" y="13"/>
                    <a:pt x="55" y="12"/>
                  </a:cubicBezTo>
                  <a:cubicBezTo>
                    <a:pt x="57" y="12"/>
                    <a:pt x="56" y="9"/>
                    <a:pt x="58" y="8"/>
                  </a:cubicBezTo>
                  <a:cubicBezTo>
                    <a:pt x="59" y="7"/>
                    <a:pt x="61" y="6"/>
                    <a:pt x="60" y="4"/>
                  </a:cubicBezTo>
                  <a:cubicBezTo>
                    <a:pt x="58" y="1"/>
                    <a:pt x="53" y="0"/>
                    <a:pt x="50" y="2"/>
                  </a:cubicBezTo>
                  <a:cubicBezTo>
                    <a:pt x="49" y="3"/>
                    <a:pt x="49" y="3"/>
                    <a:pt x="47" y="4"/>
                  </a:cubicBezTo>
                  <a:cubicBezTo>
                    <a:pt x="46" y="4"/>
                    <a:pt x="46" y="6"/>
                    <a:pt x="45" y="7"/>
                  </a:cubicBezTo>
                  <a:cubicBezTo>
                    <a:pt x="43" y="8"/>
                    <a:pt x="41" y="7"/>
                    <a:pt x="40" y="8"/>
                  </a:cubicBezTo>
                  <a:cubicBezTo>
                    <a:pt x="39" y="9"/>
                    <a:pt x="37" y="9"/>
                    <a:pt x="35" y="8"/>
                  </a:cubicBezTo>
                  <a:cubicBezTo>
                    <a:pt x="33" y="8"/>
                    <a:pt x="32" y="7"/>
                    <a:pt x="30" y="8"/>
                  </a:cubicBezTo>
                  <a:cubicBezTo>
                    <a:pt x="28" y="8"/>
                    <a:pt x="29" y="11"/>
                    <a:pt x="30" y="12"/>
                  </a:cubicBezTo>
                  <a:cubicBezTo>
                    <a:pt x="30" y="14"/>
                    <a:pt x="30" y="16"/>
                    <a:pt x="30" y="17"/>
                  </a:cubicBezTo>
                  <a:cubicBezTo>
                    <a:pt x="31" y="19"/>
                    <a:pt x="33" y="19"/>
                    <a:pt x="35" y="20"/>
                  </a:cubicBezTo>
                  <a:cubicBezTo>
                    <a:pt x="36" y="22"/>
                    <a:pt x="34" y="22"/>
                    <a:pt x="33" y="22"/>
                  </a:cubicBezTo>
                  <a:cubicBezTo>
                    <a:pt x="32" y="24"/>
                    <a:pt x="33" y="26"/>
                    <a:pt x="33" y="28"/>
                  </a:cubicBezTo>
                  <a:cubicBezTo>
                    <a:pt x="33" y="29"/>
                    <a:pt x="31" y="29"/>
                    <a:pt x="31" y="29"/>
                  </a:cubicBezTo>
                  <a:cubicBezTo>
                    <a:pt x="29" y="30"/>
                    <a:pt x="31" y="33"/>
                    <a:pt x="29" y="33"/>
                  </a:cubicBezTo>
                  <a:cubicBezTo>
                    <a:pt x="27" y="34"/>
                    <a:pt x="26" y="35"/>
                    <a:pt x="26" y="36"/>
                  </a:cubicBezTo>
                  <a:cubicBezTo>
                    <a:pt x="25" y="38"/>
                    <a:pt x="24" y="38"/>
                    <a:pt x="22" y="39"/>
                  </a:cubicBezTo>
                  <a:cubicBezTo>
                    <a:pt x="20" y="40"/>
                    <a:pt x="20" y="43"/>
                    <a:pt x="19" y="44"/>
                  </a:cubicBezTo>
                  <a:cubicBezTo>
                    <a:pt x="18" y="46"/>
                    <a:pt x="16" y="45"/>
                    <a:pt x="15" y="47"/>
                  </a:cubicBezTo>
                  <a:cubicBezTo>
                    <a:pt x="13" y="48"/>
                    <a:pt x="12" y="44"/>
                    <a:pt x="11" y="46"/>
                  </a:cubicBezTo>
                  <a:cubicBezTo>
                    <a:pt x="10" y="47"/>
                    <a:pt x="6" y="49"/>
                    <a:pt x="7" y="50"/>
                  </a:cubicBezTo>
                  <a:cubicBezTo>
                    <a:pt x="7" y="52"/>
                    <a:pt x="10" y="52"/>
                    <a:pt x="10" y="54"/>
                  </a:cubicBezTo>
                  <a:cubicBezTo>
                    <a:pt x="9" y="57"/>
                    <a:pt x="11" y="57"/>
                    <a:pt x="13" y="58"/>
                  </a:cubicBezTo>
                  <a:cubicBezTo>
                    <a:pt x="13" y="60"/>
                    <a:pt x="14" y="62"/>
                    <a:pt x="14" y="64"/>
                  </a:cubicBezTo>
                  <a:cubicBezTo>
                    <a:pt x="14" y="64"/>
                    <a:pt x="11" y="64"/>
                    <a:pt x="10" y="64"/>
                  </a:cubicBezTo>
                  <a:cubicBezTo>
                    <a:pt x="9" y="64"/>
                    <a:pt x="8" y="65"/>
                    <a:pt x="7" y="65"/>
                  </a:cubicBezTo>
                  <a:cubicBezTo>
                    <a:pt x="7" y="65"/>
                    <a:pt x="6" y="64"/>
                    <a:pt x="5" y="64"/>
                  </a:cubicBezTo>
                  <a:cubicBezTo>
                    <a:pt x="4" y="64"/>
                    <a:pt x="0" y="66"/>
                    <a:pt x="0" y="67"/>
                  </a:cubicBezTo>
                  <a:cubicBezTo>
                    <a:pt x="2" y="69"/>
                    <a:pt x="3" y="70"/>
                    <a:pt x="5" y="72"/>
                  </a:cubicBezTo>
                  <a:cubicBezTo>
                    <a:pt x="5" y="72"/>
                    <a:pt x="11" y="72"/>
                    <a:pt x="11" y="72"/>
                  </a:cubicBezTo>
                  <a:cubicBezTo>
                    <a:pt x="11" y="73"/>
                    <a:pt x="9" y="74"/>
                    <a:pt x="8" y="74"/>
                  </a:cubicBezTo>
                  <a:cubicBezTo>
                    <a:pt x="7" y="75"/>
                    <a:pt x="4" y="73"/>
                    <a:pt x="4" y="75"/>
                  </a:cubicBezTo>
                  <a:cubicBezTo>
                    <a:pt x="4" y="77"/>
                    <a:pt x="9" y="80"/>
                    <a:pt x="11" y="82"/>
                  </a:cubicBezTo>
                  <a:cubicBezTo>
                    <a:pt x="12" y="83"/>
                    <a:pt x="13" y="83"/>
                    <a:pt x="15" y="83"/>
                  </a:cubicBezTo>
                  <a:cubicBezTo>
                    <a:pt x="17" y="82"/>
                    <a:pt x="20" y="81"/>
                    <a:pt x="21" y="79"/>
                  </a:cubicBezTo>
                  <a:cubicBezTo>
                    <a:pt x="21" y="79"/>
                    <a:pt x="20" y="78"/>
                    <a:pt x="19" y="78"/>
                  </a:cubicBezTo>
                  <a:cubicBezTo>
                    <a:pt x="19" y="77"/>
                    <a:pt x="20" y="77"/>
                    <a:pt x="20" y="77"/>
                  </a:cubicBezTo>
                  <a:cubicBezTo>
                    <a:pt x="21" y="76"/>
                    <a:pt x="20" y="75"/>
                    <a:pt x="21" y="75"/>
                  </a:cubicBezTo>
                  <a:cubicBezTo>
                    <a:pt x="21" y="75"/>
                    <a:pt x="23" y="75"/>
                    <a:pt x="23" y="75"/>
                  </a:cubicBezTo>
                  <a:cubicBezTo>
                    <a:pt x="23" y="76"/>
                    <a:pt x="21" y="76"/>
                    <a:pt x="22" y="77"/>
                  </a:cubicBezTo>
                  <a:cubicBezTo>
                    <a:pt x="22" y="77"/>
                    <a:pt x="23" y="77"/>
                    <a:pt x="23" y="77"/>
                  </a:cubicBezTo>
                  <a:cubicBezTo>
                    <a:pt x="23" y="78"/>
                    <a:pt x="22" y="78"/>
                    <a:pt x="22" y="78"/>
                  </a:cubicBezTo>
                  <a:cubicBezTo>
                    <a:pt x="21" y="78"/>
                    <a:pt x="23" y="78"/>
                    <a:pt x="23" y="78"/>
                  </a:cubicBezTo>
                  <a:cubicBezTo>
                    <a:pt x="23" y="79"/>
                    <a:pt x="22" y="79"/>
                    <a:pt x="22" y="80"/>
                  </a:cubicBezTo>
                  <a:cubicBezTo>
                    <a:pt x="21" y="80"/>
                    <a:pt x="23" y="81"/>
                    <a:pt x="24" y="82"/>
                  </a:cubicBezTo>
                  <a:cubicBezTo>
                    <a:pt x="25" y="83"/>
                    <a:pt x="23" y="85"/>
                    <a:pt x="22" y="87"/>
                  </a:cubicBezTo>
                  <a:cubicBezTo>
                    <a:pt x="22" y="88"/>
                    <a:pt x="23" y="89"/>
                    <a:pt x="24" y="90"/>
                  </a:cubicBezTo>
                  <a:cubicBezTo>
                    <a:pt x="24" y="92"/>
                    <a:pt x="24" y="93"/>
                    <a:pt x="24" y="95"/>
                  </a:cubicBezTo>
                  <a:cubicBezTo>
                    <a:pt x="24" y="97"/>
                    <a:pt x="23" y="100"/>
                    <a:pt x="23" y="101"/>
                  </a:cubicBezTo>
                  <a:cubicBezTo>
                    <a:pt x="23" y="101"/>
                    <a:pt x="24" y="99"/>
                    <a:pt x="24" y="99"/>
                  </a:cubicBezTo>
                  <a:cubicBezTo>
                    <a:pt x="25" y="100"/>
                    <a:pt x="26" y="106"/>
                    <a:pt x="26" y="107"/>
                  </a:cubicBezTo>
                  <a:cubicBezTo>
                    <a:pt x="27" y="109"/>
                    <a:pt x="29" y="112"/>
                    <a:pt x="30" y="115"/>
                  </a:cubicBezTo>
                  <a:cubicBezTo>
                    <a:pt x="31" y="118"/>
                    <a:pt x="31" y="121"/>
                    <a:pt x="32" y="124"/>
                  </a:cubicBezTo>
                  <a:cubicBezTo>
                    <a:pt x="34" y="128"/>
                    <a:pt x="37" y="131"/>
                    <a:pt x="39" y="134"/>
                  </a:cubicBezTo>
                  <a:cubicBezTo>
                    <a:pt x="40" y="137"/>
                    <a:pt x="40" y="140"/>
                    <a:pt x="41" y="143"/>
                  </a:cubicBezTo>
                  <a:cubicBezTo>
                    <a:pt x="43" y="146"/>
                    <a:pt x="45" y="149"/>
                    <a:pt x="48" y="146"/>
                  </a:cubicBezTo>
                  <a:cubicBezTo>
                    <a:pt x="50" y="145"/>
                    <a:pt x="50" y="144"/>
                    <a:pt x="50" y="143"/>
                  </a:cubicBezTo>
                  <a:cubicBezTo>
                    <a:pt x="50" y="141"/>
                    <a:pt x="52" y="140"/>
                    <a:pt x="53" y="139"/>
                  </a:cubicBezTo>
                  <a:cubicBezTo>
                    <a:pt x="54" y="138"/>
                    <a:pt x="56" y="138"/>
                    <a:pt x="57" y="137"/>
                  </a:cubicBezTo>
                  <a:cubicBezTo>
                    <a:pt x="58" y="136"/>
                    <a:pt x="57" y="133"/>
                    <a:pt x="57" y="132"/>
                  </a:cubicBezTo>
                  <a:cubicBezTo>
                    <a:pt x="56" y="128"/>
                    <a:pt x="61" y="125"/>
                    <a:pt x="60" y="122"/>
                  </a:cubicBezTo>
                  <a:cubicBezTo>
                    <a:pt x="59" y="119"/>
                    <a:pt x="58" y="116"/>
                    <a:pt x="58" y="113"/>
                  </a:cubicBezTo>
                  <a:cubicBezTo>
                    <a:pt x="58" y="109"/>
                    <a:pt x="62" y="108"/>
                    <a:pt x="65" y="107"/>
                  </a:cubicBezTo>
                  <a:cubicBezTo>
                    <a:pt x="66" y="106"/>
                    <a:pt x="69" y="106"/>
                    <a:pt x="69" y="105"/>
                  </a:cubicBezTo>
                  <a:cubicBezTo>
                    <a:pt x="70" y="103"/>
                    <a:pt x="71" y="102"/>
                    <a:pt x="72" y="101"/>
                  </a:cubicBezTo>
                  <a:cubicBezTo>
                    <a:pt x="75" y="98"/>
                    <a:pt x="78" y="95"/>
                    <a:pt x="81" y="93"/>
                  </a:cubicBezTo>
                  <a:cubicBezTo>
                    <a:pt x="82" y="92"/>
                    <a:pt x="83" y="90"/>
                    <a:pt x="84" y="89"/>
                  </a:cubicBezTo>
                  <a:cubicBezTo>
                    <a:pt x="85" y="88"/>
                    <a:pt x="87" y="88"/>
                    <a:pt x="88" y="87"/>
                  </a:cubicBezTo>
                  <a:cubicBezTo>
                    <a:pt x="89" y="86"/>
                    <a:pt x="90" y="85"/>
                    <a:pt x="91" y="84"/>
                  </a:cubicBezTo>
                  <a:cubicBezTo>
                    <a:pt x="92" y="83"/>
                    <a:pt x="90" y="82"/>
                    <a:pt x="90" y="81"/>
                  </a:cubicBezTo>
                  <a:cubicBezTo>
                    <a:pt x="91" y="79"/>
                    <a:pt x="94" y="79"/>
                    <a:pt x="95" y="78"/>
                  </a:cubicBezTo>
                  <a:cubicBezTo>
                    <a:pt x="96" y="78"/>
                    <a:pt x="98" y="75"/>
                    <a:pt x="98" y="74"/>
                  </a:cubicBezTo>
                  <a:cubicBezTo>
                    <a:pt x="98" y="76"/>
                    <a:pt x="96" y="76"/>
                    <a:pt x="97" y="78"/>
                  </a:cubicBezTo>
                  <a:cubicBezTo>
                    <a:pt x="99" y="79"/>
                    <a:pt x="100" y="76"/>
                    <a:pt x="100" y="76"/>
                  </a:cubicBezTo>
                  <a:cubicBezTo>
                    <a:pt x="101" y="77"/>
                    <a:pt x="100" y="78"/>
                    <a:pt x="101" y="78"/>
                  </a:cubicBezTo>
                  <a:cubicBezTo>
                    <a:pt x="102" y="75"/>
                    <a:pt x="101" y="72"/>
                    <a:pt x="99" y="69"/>
                  </a:cubicBezTo>
                  <a:cubicBezTo>
                    <a:pt x="98" y="67"/>
                    <a:pt x="96" y="65"/>
                    <a:pt x="97" y="62"/>
                  </a:cubicBezTo>
                  <a:cubicBezTo>
                    <a:pt x="98" y="59"/>
                    <a:pt x="103" y="61"/>
                    <a:pt x="100" y="58"/>
                  </a:cubicBezTo>
                  <a:cubicBezTo>
                    <a:pt x="99" y="57"/>
                    <a:pt x="97" y="56"/>
                    <a:pt x="98" y="54"/>
                  </a:cubicBezTo>
                  <a:cubicBezTo>
                    <a:pt x="99" y="53"/>
                    <a:pt x="100" y="54"/>
                    <a:pt x="102" y="55"/>
                  </a:cubicBezTo>
                  <a:cubicBezTo>
                    <a:pt x="103" y="56"/>
                    <a:pt x="104" y="55"/>
                    <a:pt x="104" y="57"/>
                  </a:cubicBezTo>
                  <a:cubicBezTo>
                    <a:pt x="104" y="58"/>
                    <a:pt x="104" y="59"/>
                    <a:pt x="106" y="60"/>
                  </a:cubicBezTo>
                  <a:cubicBezTo>
                    <a:pt x="107" y="60"/>
                    <a:pt x="109" y="60"/>
                    <a:pt x="110" y="60"/>
                  </a:cubicBezTo>
                  <a:cubicBezTo>
                    <a:pt x="111" y="60"/>
                    <a:pt x="113" y="61"/>
                    <a:pt x="114" y="60"/>
                  </a:cubicBezTo>
                  <a:cubicBezTo>
                    <a:pt x="119" y="59"/>
                    <a:pt x="115" y="65"/>
                    <a:pt x="113" y="66"/>
                  </a:cubicBezTo>
                  <a:cubicBezTo>
                    <a:pt x="110" y="66"/>
                    <a:pt x="112" y="70"/>
                    <a:pt x="112" y="71"/>
                  </a:cubicBezTo>
                  <a:cubicBezTo>
                    <a:pt x="113" y="71"/>
                    <a:pt x="115" y="67"/>
                    <a:pt x="115" y="68"/>
                  </a:cubicBezTo>
                  <a:cubicBezTo>
                    <a:pt x="115" y="71"/>
                    <a:pt x="117" y="74"/>
                    <a:pt x="117" y="76"/>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90" name="Freeform 702"/>
            <p:cNvSpPr/>
            <p:nvPr/>
          </p:nvSpPr>
          <p:spPr bwMode="auto">
            <a:xfrm>
              <a:off x="7965230" y="3834829"/>
              <a:ext cx="191132" cy="458719"/>
            </a:xfrm>
            <a:custGeom>
              <a:avLst/>
              <a:gdLst>
                <a:gd name="T0" fmla="*/ 37 w 41"/>
                <a:gd name="T1" fmla="*/ 37 h 98"/>
                <a:gd name="T2" fmla="*/ 34 w 41"/>
                <a:gd name="T3" fmla="*/ 35 h 98"/>
                <a:gd name="T4" fmla="*/ 31 w 41"/>
                <a:gd name="T5" fmla="*/ 29 h 98"/>
                <a:gd name="T6" fmla="*/ 32 w 41"/>
                <a:gd name="T7" fmla="*/ 25 h 98"/>
                <a:gd name="T8" fmla="*/ 25 w 41"/>
                <a:gd name="T9" fmla="*/ 22 h 98"/>
                <a:gd name="T10" fmla="*/ 30 w 41"/>
                <a:gd name="T11" fmla="*/ 10 h 98"/>
                <a:gd name="T12" fmla="*/ 28 w 41"/>
                <a:gd name="T13" fmla="*/ 6 h 98"/>
                <a:gd name="T14" fmla="*/ 23 w 41"/>
                <a:gd name="T15" fmla="*/ 2 h 98"/>
                <a:gd name="T16" fmla="*/ 22 w 41"/>
                <a:gd name="T17" fmla="*/ 9 h 98"/>
                <a:gd name="T18" fmla="*/ 18 w 41"/>
                <a:gd name="T19" fmla="*/ 9 h 98"/>
                <a:gd name="T20" fmla="*/ 13 w 41"/>
                <a:gd name="T21" fmla="*/ 15 h 98"/>
                <a:gd name="T22" fmla="*/ 11 w 41"/>
                <a:gd name="T23" fmla="*/ 21 h 98"/>
                <a:gd name="T24" fmla="*/ 6 w 41"/>
                <a:gd name="T25" fmla="*/ 25 h 98"/>
                <a:gd name="T26" fmla="*/ 2 w 41"/>
                <a:gd name="T27" fmla="*/ 35 h 98"/>
                <a:gd name="T28" fmla="*/ 0 w 41"/>
                <a:gd name="T29" fmla="*/ 40 h 98"/>
                <a:gd name="T30" fmla="*/ 4 w 41"/>
                <a:gd name="T31" fmla="*/ 44 h 98"/>
                <a:gd name="T32" fmla="*/ 7 w 41"/>
                <a:gd name="T33" fmla="*/ 52 h 98"/>
                <a:gd name="T34" fmla="*/ 11 w 41"/>
                <a:gd name="T35" fmla="*/ 58 h 98"/>
                <a:gd name="T36" fmla="*/ 11 w 41"/>
                <a:gd name="T37" fmla="*/ 64 h 98"/>
                <a:gd name="T38" fmla="*/ 12 w 41"/>
                <a:gd name="T39" fmla="*/ 66 h 98"/>
                <a:gd name="T40" fmla="*/ 14 w 41"/>
                <a:gd name="T41" fmla="*/ 66 h 98"/>
                <a:gd name="T42" fmla="*/ 17 w 41"/>
                <a:gd name="T43" fmla="*/ 65 h 98"/>
                <a:gd name="T44" fmla="*/ 22 w 41"/>
                <a:gd name="T45" fmla="*/ 64 h 98"/>
                <a:gd name="T46" fmla="*/ 25 w 41"/>
                <a:gd name="T47" fmla="*/ 72 h 98"/>
                <a:gd name="T48" fmla="*/ 29 w 41"/>
                <a:gd name="T49" fmla="*/ 80 h 98"/>
                <a:gd name="T50" fmla="*/ 30 w 41"/>
                <a:gd name="T51" fmla="*/ 85 h 98"/>
                <a:gd name="T52" fmla="*/ 29 w 41"/>
                <a:gd name="T53" fmla="*/ 88 h 98"/>
                <a:gd name="T54" fmla="*/ 29 w 41"/>
                <a:gd name="T55" fmla="*/ 98 h 98"/>
                <a:gd name="T56" fmla="*/ 34 w 41"/>
                <a:gd name="T57" fmla="*/ 85 h 98"/>
                <a:gd name="T58" fmla="*/ 28 w 41"/>
                <a:gd name="T59" fmla="*/ 71 h 98"/>
                <a:gd name="T60" fmla="*/ 30 w 41"/>
                <a:gd name="T61" fmla="*/ 65 h 98"/>
                <a:gd name="T62" fmla="*/ 26 w 41"/>
                <a:gd name="T63" fmla="*/ 49 h 98"/>
                <a:gd name="T64" fmla="*/ 34 w 41"/>
                <a:gd name="T65" fmla="*/ 44 h 98"/>
                <a:gd name="T66" fmla="*/ 41 w 41"/>
                <a:gd name="T67" fmla="*/ 3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98">
                  <a:moveTo>
                    <a:pt x="39" y="38"/>
                  </a:moveTo>
                  <a:cubicBezTo>
                    <a:pt x="38" y="38"/>
                    <a:pt x="37" y="39"/>
                    <a:pt x="37" y="37"/>
                  </a:cubicBezTo>
                  <a:cubicBezTo>
                    <a:pt x="37" y="37"/>
                    <a:pt x="37" y="36"/>
                    <a:pt x="37" y="36"/>
                  </a:cubicBezTo>
                  <a:cubicBezTo>
                    <a:pt x="37" y="35"/>
                    <a:pt x="34" y="35"/>
                    <a:pt x="34" y="35"/>
                  </a:cubicBezTo>
                  <a:cubicBezTo>
                    <a:pt x="33" y="34"/>
                    <a:pt x="34" y="32"/>
                    <a:pt x="34" y="31"/>
                  </a:cubicBezTo>
                  <a:cubicBezTo>
                    <a:pt x="35" y="29"/>
                    <a:pt x="32" y="30"/>
                    <a:pt x="31" y="29"/>
                  </a:cubicBezTo>
                  <a:cubicBezTo>
                    <a:pt x="31" y="28"/>
                    <a:pt x="30" y="28"/>
                    <a:pt x="30" y="27"/>
                  </a:cubicBezTo>
                  <a:cubicBezTo>
                    <a:pt x="30" y="26"/>
                    <a:pt x="32" y="25"/>
                    <a:pt x="32" y="25"/>
                  </a:cubicBezTo>
                  <a:cubicBezTo>
                    <a:pt x="31" y="23"/>
                    <a:pt x="25" y="26"/>
                    <a:pt x="24" y="25"/>
                  </a:cubicBezTo>
                  <a:cubicBezTo>
                    <a:pt x="24" y="25"/>
                    <a:pt x="25" y="23"/>
                    <a:pt x="25" y="22"/>
                  </a:cubicBezTo>
                  <a:cubicBezTo>
                    <a:pt x="24" y="21"/>
                    <a:pt x="27" y="19"/>
                    <a:pt x="27" y="18"/>
                  </a:cubicBezTo>
                  <a:cubicBezTo>
                    <a:pt x="29" y="15"/>
                    <a:pt x="31" y="13"/>
                    <a:pt x="30" y="10"/>
                  </a:cubicBezTo>
                  <a:cubicBezTo>
                    <a:pt x="30" y="9"/>
                    <a:pt x="31" y="8"/>
                    <a:pt x="31" y="7"/>
                  </a:cubicBezTo>
                  <a:cubicBezTo>
                    <a:pt x="31" y="5"/>
                    <a:pt x="29" y="7"/>
                    <a:pt x="28" y="6"/>
                  </a:cubicBezTo>
                  <a:cubicBezTo>
                    <a:pt x="28" y="4"/>
                    <a:pt x="27" y="3"/>
                    <a:pt x="27" y="2"/>
                  </a:cubicBezTo>
                  <a:cubicBezTo>
                    <a:pt x="25" y="0"/>
                    <a:pt x="25" y="3"/>
                    <a:pt x="23" y="2"/>
                  </a:cubicBezTo>
                  <a:cubicBezTo>
                    <a:pt x="24" y="4"/>
                    <a:pt x="22" y="4"/>
                    <a:pt x="22" y="5"/>
                  </a:cubicBezTo>
                  <a:cubicBezTo>
                    <a:pt x="22" y="5"/>
                    <a:pt x="22" y="9"/>
                    <a:pt x="22" y="9"/>
                  </a:cubicBezTo>
                  <a:cubicBezTo>
                    <a:pt x="21" y="9"/>
                    <a:pt x="21" y="7"/>
                    <a:pt x="21" y="7"/>
                  </a:cubicBezTo>
                  <a:cubicBezTo>
                    <a:pt x="19" y="7"/>
                    <a:pt x="18" y="8"/>
                    <a:pt x="18" y="9"/>
                  </a:cubicBezTo>
                  <a:cubicBezTo>
                    <a:pt x="17" y="10"/>
                    <a:pt x="15" y="10"/>
                    <a:pt x="14" y="11"/>
                  </a:cubicBezTo>
                  <a:cubicBezTo>
                    <a:pt x="13" y="12"/>
                    <a:pt x="14" y="14"/>
                    <a:pt x="13" y="15"/>
                  </a:cubicBezTo>
                  <a:cubicBezTo>
                    <a:pt x="13" y="16"/>
                    <a:pt x="12" y="17"/>
                    <a:pt x="11" y="18"/>
                  </a:cubicBezTo>
                  <a:cubicBezTo>
                    <a:pt x="11" y="19"/>
                    <a:pt x="11" y="20"/>
                    <a:pt x="11" y="21"/>
                  </a:cubicBezTo>
                  <a:cubicBezTo>
                    <a:pt x="11" y="23"/>
                    <a:pt x="10" y="25"/>
                    <a:pt x="9" y="25"/>
                  </a:cubicBezTo>
                  <a:cubicBezTo>
                    <a:pt x="8" y="25"/>
                    <a:pt x="7" y="25"/>
                    <a:pt x="6" y="25"/>
                  </a:cubicBezTo>
                  <a:cubicBezTo>
                    <a:pt x="5" y="27"/>
                    <a:pt x="6" y="35"/>
                    <a:pt x="4" y="35"/>
                  </a:cubicBezTo>
                  <a:cubicBezTo>
                    <a:pt x="4" y="35"/>
                    <a:pt x="2" y="35"/>
                    <a:pt x="2" y="35"/>
                  </a:cubicBezTo>
                  <a:cubicBezTo>
                    <a:pt x="2" y="36"/>
                    <a:pt x="2" y="37"/>
                    <a:pt x="2" y="37"/>
                  </a:cubicBezTo>
                  <a:cubicBezTo>
                    <a:pt x="2" y="38"/>
                    <a:pt x="1" y="39"/>
                    <a:pt x="0" y="40"/>
                  </a:cubicBezTo>
                  <a:cubicBezTo>
                    <a:pt x="0" y="41"/>
                    <a:pt x="4" y="46"/>
                    <a:pt x="5" y="47"/>
                  </a:cubicBezTo>
                  <a:cubicBezTo>
                    <a:pt x="5" y="47"/>
                    <a:pt x="4" y="44"/>
                    <a:pt x="4" y="44"/>
                  </a:cubicBezTo>
                  <a:cubicBezTo>
                    <a:pt x="4" y="44"/>
                    <a:pt x="7" y="48"/>
                    <a:pt x="7" y="48"/>
                  </a:cubicBezTo>
                  <a:cubicBezTo>
                    <a:pt x="8" y="50"/>
                    <a:pt x="6" y="50"/>
                    <a:pt x="7" y="52"/>
                  </a:cubicBezTo>
                  <a:cubicBezTo>
                    <a:pt x="6" y="51"/>
                    <a:pt x="8" y="51"/>
                    <a:pt x="9" y="52"/>
                  </a:cubicBezTo>
                  <a:cubicBezTo>
                    <a:pt x="10" y="54"/>
                    <a:pt x="11" y="56"/>
                    <a:pt x="11" y="58"/>
                  </a:cubicBezTo>
                  <a:cubicBezTo>
                    <a:pt x="11" y="58"/>
                    <a:pt x="10" y="67"/>
                    <a:pt x="10" y="67"/>
                  </a:cubicBezTo>
                  <a:cubicBezTo>
                    <a:pt x="11" y="67"/>
                    <a:pt x="11" y="64"/>
                    <a:pt x="11" y="64"/>
                  </a:cubicBezTo>
                  <a:cubicBezTo>
                    <a:pt x="11" y="64"/>
                    <a:pt x="11" y="67"/>
                    <a:pt x="11" y="67"/>
                  </a:cubicBezTo>
                  <a:cubicBezTo>
                    <a:pt x="11" y="67"/>
                    <a:pt x="12" y="66"/>
                    <a:pt x="12" y="66"/>
                  </a:cubicBezTo>
                  <a:cubicBezTo>
                    <a:pt x="12" y="66"/>
                    <a:pt x="12" y="68"/>
                    <a:pt x="12" y="68"/>
                  </a:cubicBezTo>
                  <a:cubicBezTo>
                    <a:pt x="13" y="68"/>
                    <a:pt x="13" y="66"/>
                    <a:pt x="14" y="66"/>
                  </a:cubicBezTo>
                  <a:cubicBezTo>
                    <a:pt x="14" y="66"/>
                    <a:pt x="14" y="67"/>
                    <a:pt x="14" y="67"/>
                  </a:cubicBezTo>
                  <a:cubicBezTo>
                    <a:pt x="14" y="67"/>
                    <a:pt x="17" y="66"/>
                    <a:pt x="17" y="65"/>
                  </a:cubicBezTo>
                  <a:cubicBezTo>
                    <a:pt x="18" y="65"/>
                    <a:pt x="23" y="62"/>
                    <a:pt x="21" y="61"/>
                  </a:cubicBezTo>
                  <a:cubicBezTo>
                    <a:pt x="22" y="61"/>
                    <a:pt x="21" y="63"/>
                    <a:pt x="22" y="64"/>
                  </a:cubicBezTo>
                  <a:cubicBezTo>
                    <a:pt x="23" y="64"/>
                    <a:pt x="24" y="64"/>
                    <a:pt x="24" y="65"/>
                  </a:cubicBezTo>
                  <a:cubicBezTo>
                    <a:pt x="25" y="67"/>
                    <a:pt x="25" y="70"/>
                    <a:pt x="25" y="72"/>
                  </a:cubicBezTo>
                  <a:cubicBezTo>
                    <a:pt x="26" y="75"/>
                    <a:pt x="26" y="77"/>
                    <a:pt x="28" y="79"/>
                  </a:cubicBezTo>
                  <a:cubicBezTo>
                    <a:pt x="28" y="79"/>
                    <a:pt x="29" y="80"/>
                    <a:pt x="29" y="80"/>
                  </a:cubicBezTo>
                  <a:cubicBezTo>
                    <a:pt x="29" y="82"/>
                    <a:pt x="30" y="82"/>
                    <a:pt x="30" y="82"/>
                  </a:cubicBezTo>
                  <a:cubicBezTo>
                    <a:pt x="31" y="83"/>
                    <a:pt x="29" y="85"/>
                    <a:pt x="30" y="85"/>
                  </a:cubicBezTo>
                  <a:cubicBezTo>
                    <a:pt x="30" y="85"/>
                    <a:pt x="30" y="85"/>
                    <a:pt x="31" y="85"/>
                  </a:cubicBezTo>
                  <a:cubicBezTo>
                    <a:pt x="31" y="86"/>
                    <a:pt x="29" y="87"/>
                    <a:pt x="29" y="88"/>
                  </a:cubicBezTo>
                  <a:cubicBezTo>
                    <a:pt x="29" y="90"/>
                    <a:pt x="30" y="88"/>
                    <a:pt x="31" y="89"/>
                  </a:cubicBezTo>
                  <a:cubicBezTo>
                    <a:pt x="31" y="89"/>
                    <a:pt x="29" y="97"/>
                    <a:pt x="29" y="98"/>
                  </a:cubicBezTo>
                  <a:cubicBezTo>
                    <a:pt x="31" y="96"/>
                    <a:pt x="32" y="92"/>
                    <a:pt x="33" y="90"/>
                  </a:cubicBezTo>
                  <a:cubicBezTo>
                    <a:pt x="34" y="88"/>
                    <a:pt x="35" y="87"/>
                    <a:pt x="34" y="85"/>
                  </a:cubicBezTo>
                  <a:cubicBezTo>
                    <a:pt x="33" y="83"/>
                    <a:pt x="33" y="82"/>
                    <a:pt x="33" y="80"/>
                  </a:cubicBezTo>
                  <a:cubicBezTo>
                    <a:pt x="32" y="78"/>
                    <a:pt x="27" y="74"/>
                    <a:pt x="28" y="71"/>
                  </a:cubicBezTo>
                  <a:cubicBezTo>
                    <a:pt x="28" y="71"/>
                    <a:pt x="30" y="70"/>
                    <a:pt x="30" y="69"/>
                  </a:cubicBezTo>
                  <a:cubicBezTo>
                    <a:pt x="29" y="67"/>
                    <a:pt x="30" y="67"/>
                    <a:pt x="30" y="65"/>
                  </a:cubicBezTo>
                  <a:cubicBezTo>
                    <a:pt x="31" y="62"/>
                    <a:pt x="27" y="60"/>
                    <a:pt x="26" y="58"/>
                  </a:cubicBezTo>
                  <a:cubicBezTo>
                    <a:pt x="23" y="56"/>
                    <a:pt x="25" y="52"/>
                    <a:pt x="26" y="49"/>
                  </a:cubicBezTo>
                  <a:cubicBezTo>
                    <a:pt x="26" y="47"/>
                    <a:pt x="27" y="47"/>
                    <a:pt x="29" y="47"/>
                  </a:cubicBezTo>
                  <a:cubicBezTo>
                    <a:pt x="31" y="47"/>
                    <a:pt x="33" y="45"/>
                    <a:pt x="34" y="44"/>
                  </a:cubicBezTo>
                  <a:cubicBezTo>
                    <a:pt x="36" y="43"/>
                    <a:pt x="37" y="44"/>
                    <a:pt x="39" y="42"/>
                  </a:cubicBezTo>
                  <a:cubicBezTo>
                    <a:pt x="40" y="40"/>
                    <a:pt x="41" y="39"/>
                    <a:pt x="41" y="38"/>
                  </a:cubicBezTo>
                  <a:cubicBezTo>
                    <a:pt x="41" y="38"/>
                    <a:pt x="40" y="38"/>
                    <a:pt x="39" y="38"/>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91" name="Freeform 703"/>
            <p:cNvSpPr/>
            <p:nvPr/>
          </p:nvSpPr>
          <p:spPr bwMode="auto">
            <a:xfrm>
              <a:off x="7876034" y="3890575"/>
              <a:ext cx="106717" cy="130608"/>
            </a:xfrm>
            <a:custGeom>
              <a:avLst/>
              <a:gdLst>
                <a:gd name="T0" fmla="*/ 21 w 23"/>
                <a:gd name="T1" fmla="*/ 26 h 28"/>
                <a:gd name="T2" fmla="*/ 20 w 23"/>
                <a:gd name="T3" fmla="*/ 17 h 28"/>
                <a:gd name="T4" fmla="*/ 18 w 23"/>
                <a:gd name="T5" fmla="*/ 16 h 28"/>
                <a:gd name="T6" fmla="*/ 16 w 23"/>
                <a:gd name="T7" fmla="*/ 18 h 28"/>
                <a:gd name="T8" fmla="*/ 17 w 23"/>
                <a:gd name="T9" fmla="*/ 13 h 28"/>
                <a:gd name="T10" fmla="*/ 18 w 23"/>
                <a:gd name="T11" fmla="*/ 7 h 28"/>
                <a:gd name="T12" fmla="*/ 14 w 23"/>
                <a:gd name="T13" fmla="*/ 7 h 28"/>
                <a:gd name="T14" fmla="*/ 10 w 23"/>
                <a:gd name="T15" fmla="*/ 7 h 28"/>
                <a:gd name="T16" fmla="*/ 8 w 23"/>
                <a:gd name="T17" fmla="*/ 4 h 28"/>
                <a:gd name="T18" fmla="*/ 6 w 23"/>
                <a:gd name="T19" fmla="*/ 2 h 28"/>
                <a:gd name="T20" fmla="*/ 2 w 23"/>
                <a:gd name="T21" fmla="*/ 1 h 28"/>
                <a:gd name="T22" fmla="*/ 4 w 23"/>
                <a:gd name="T23" fmla="*/ 5 h 28"/>
                <a:gd name="T24" fmla="*/ 1 w 23"/>
                <a:gd name="T25" fmla="*/ 9 h 28"/>
                <a:gd name="T26" fmla="*/ 3 w 23"/>
                <a:gd name="T27" fmla="*/ 16 h 28"/>
                <a:gd name="T28" fmla="*/ 5 w 23"/>
                <a:gd name="T29" fmla="*/ 25 h 28"/>
                <a:gd name="T30" fmla="*/ 6 w 23"/>
                <a:gd name="T31" fmla="*/ 22 h 28"/>
                <a:gd name="T32" fmla="*/ 7 w 23"/>
                <a:gd name="T33" fmla="*/ 24 h 28"/>
                <a:gd name="T34" fmla="*/ 7 w 23"/>
                <a:gd name="T35" fmla="*/ 23 h 28"/>
                <a:gd name="T36" fmla="*/ 8 w 23"/>
                <a:gd name="T37" fmla="*/ 21 h 28"/>
                <a:gd name="T38" fmla="*/ 13 w 23"/>
                <a:gd name="T39" fmla="*/ 22 h 28"/>
                <a:gd name="T40" fmla="*/ 11 w 23"/>
                <a:gd name="T41" fmla="*/ 16 h 28"/>
                <a:gd name="T42" fmla="*/ 13 w 23"/>
                <a:gd name="T43" fmla="*/ 19 h 28"/>
                <a:gd name="T44" fmla="*/ 17 w 23"/>
                <a:gd name="T45" fmla="*/ 20 h 28"/>
                <a:gd name="T46" fmla="*/ 18 w 23"/>
                <a:gd name="T47" fmla="*/ 22 h 28"/>
                <a:gd name="T48" fmla="*/ 19 w 23"/>
                <a:gd name="T49" fmla="*/ 28 h 28"/>
                <a:gd name="T50" fmla="*/ 21 w 23"/>
                <a:gd name="T51" fmla="*/ 26 h 28"/>
                <a:gd name="T52" fmla="*/ 21 w 23"/>
                <a:gd name="T53"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8">
                  <a:moveTo>
                    <a:pt x="21" y="26"/>
                  </a:moveTo>
                  <a:cubicBezTo>
                    <a:pt x="22" y="24"/>
                    <a:pt x="20" y="19"/>
                    <a:pt x="20" y="17"/>
                  </a:cubicBezTo>
                  <a:cubicBezTo>
                    <a:pt x="20" y="17"/>
                    <a:pt x="19" y="13"/>
                    <a:pt x="18" y="16"/>
                  </a:cubicBezTo>
                  <a:cubicBezTo>
                    <a:pt x="18" y="16"/>
                    <a:pt x="17" y="17"/>
                    <a:pt x="16" y="18"/>
                  </a:cubicBezTo>
                  <a:cubicBezTo>
                    <a:pt x="16" y="17"/>
                    <a:pt x="14" y="13"/>
                    <a:pt x="17" y="13"/>
                  </a:cubicBezTo>
                  <a:cubicBezTo>
                    <a:pt x="19" y="12"/>
                    <a:pt x="23" y="6"/>
                    <a:pt x="18" y="7"/>
                  </a:cubicBezTo>
                  <a:cubicBezTo>
                    <a:pt x="17" y="8"/>
                    <a:pt x="15" y="7"/>
                    <a:pt x="14" y="7"/>
                  </a:cubicBezTo>
                  <a:cubicBezTo>
                    <a:pt x="13" y="7"/>
                    <a:pt x="11" y="7"/>
                    <a:pt x="10" y="7"/>
                  </a:cubicBezTo>
                  <a:cubicBezTo>
                    <a:pt x="8" y="6"/>
                    <a:pt x="8" y="5"/>
                    <a:pt x="8" y="4"/>
                  </a:cubicBezTo>
                  <a:cubicBezTo>
                    <a:pt x="8" y="2"/>
                    <a:pt x="7" y="3"/>
                    <a:pt x="6" y="2"/>
                  </a:cubicBezTo>
                  <a:cubicBezTo>
                    <a:pt x="4" y="1"/>
                    <a:pt x="3" y="0"/>
                    <a:pt x="2" y="1"/>
                  </a:cubicBezTo>
                  <a:cubicBezTo>
                    <a:pt x="1" y="3"/>
                    <a:pt x="3" y="4"/>
                    <a:pt x="4" y="5"/>
                  </a:cubicBezTo>
                  <a:cubicBezTo>
                    <a:pt x="7" y="8"/>
                    <a:pt x="2" y="6"/>
                    <a:pt x="1" y="9"/>
                  </a:cubicBezTo>
                  <a:cubicBezTo>
                    <a:pt x="0" y="12"/>
                    <a:pt x="2" y="14"/>
                    <a:pt x="3" y="16"/>
                  </a:cubicBezTo>
                  <a:cubicBezTo>
                    <a:pt x="5" y="19"/>
                    <a:pt x="6" y="22"/>
                    <a:pt x="5" y="25"/>
                  </a:cubicBezTo>
                  <a:cubicBezTo>
                    <a:pt x="6" y="26"/>
                    <a:pt x="6" y="23"/>
                    <a:pt x="6" y="22"/>
                  </a:cubicBezTo>
                  <a:cubicBezTo>
                    <a:pt x="6" y="23"/>
                    <a:pt x="6" y="24"/>
                    <a:pt x="7" y="24"/>
                  </a:cubicBezTo>
                  <a:cubicBezTo>
                    <a:pt x="7" y="24"/>
                    <a:pt x="7" y="23"/>
                    <a:pt x="7" y="23"/>
                  </a:cubicBezTo>
                  <a:cubicBezTo>
                    <a:pt x="8" y="26"/>
                    <a:pt x="8" y="23"/>
                    <a:pt x="8" y="21"/>
                  </a:cubicBezTo>
                  <a:cubicBezTo>
                    <a:pt x="8" y="22"/>
                    <a:pt x="12" y="25"/>
                    <a:pt x="13" y="22"/>
                  </a:cubicBezTo>
                  <a:cubicBezTo>
                    <a:pt x="13" y="21"/>
                    <a:pt x="12" y="16"/>
                    <a:pt x="11" y="16"/>
                  </a:cubicBezTo>
                  <a:cubicBezTo>
                    <a:pt x="12" y="16"/>
                    <a:pt x="13" y="18"/>
                    <a:pt x="13" y="19"/>
                  </a:cubicBezTo>
                  <a:cubicBezTo>
                    <a:pt x="14" y="20"/>
                    <a:pt x="17" y="18"/>
                    <a:pt x="17" y="20"/>
                  </a:cubicBezTo>
                  <a:cubicBezTo>
                    <a:pt x="17" y="21"/>
                    <a:pt x="18" y="20"/>
                    <a:pt x="18" y="22"/>
                  </a:cubicBezTo>
                  <a:cubicBezTo>
                    <a:pt x="18" y="24"/>
                    <a:pt x="18" y="26"/>
                    <a:pt x="19" y="28"/>
                  </a:cubicBezTo>
                  <a:cubicBezTo>
                    <a:pt x="20" y="27"/>
                    <a:pt x="20" y="27"/>
                    <a:pt x="21" y="26"/>
                  </a:cubicBezTo>
                  <a:cubicBezTo>
                    <a:pt x="22" y="25"/>
                    <a:pt x="20" y="27"/>
                    <a:pt x="21" y="26"/>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92" name="Freeform 704"/>
            <p:cNvSpPr/>
            <p:nvPr/>
          </p:nvSpPr>
          <p:spPr bwMode="auto">
            <a:xfrm>
              <a:off x="8076724" y="4035518"/>
              <a:ext cx="195911" cy="359967"/>
            </a:xfrm>
            <a:custGeom>
              <a:avLst/>
              <a:gdLst>
                <a:gd name="T0" fmla="*/ 40 w 42"/>
                <a:gd name="T1" fmla="*/ 30 h 77"/>
                <a:gd name="T2" fmla="*/ 41 w 42"/>
                <a:gd name="T3" fmla="*/ 27 h 77"/>
                <a:gd name="T4" fmla="*/ 39 w 42"/>
                <a:gd name="T5" fmla="*/ 24 h 77"/>
                <a:gd name="T6" fmla="*/ 36 w 42"/>
                <a:gd name="T7" fmla="*/ 20 h 77"/>
                <a:gd name="T8" fmla="*/ 35 w 42"/>
                <a:gd name="T9" fmla="*/ 15 h 77"/>
                <a:gd name="T10" fmla="*/ 30 w 42"/>
                <a:gd name="T11" fmla="*/ 12 h 77"/>
                <a:gd name="T12" fmla="*/ 25 w 42"/>
                <a:gd name="T13" fmla="*/ 14 h 77"/>
                <a:gd name="T14" fmla="*/ 21 w 42"/>
                <a:gd name="T15" fmla="*/ 14 h 77"/>
                <a:gd name="T16" fmla="*/ 17 w 42"/>
                <a:gd name="T17" fmla="*/ 16 h 77"/>
                <a:gd name="T18" fmla="*/ 19 w 42"/>
                <a:gd name="T19" fmla="*/ 12 h 77"/>
                <a:gd name="T20" fmla="*/ 19 w 42"/>
                <a:gd name="T21" fmla="*/ 9 h 77"/>
                <a:gd name="T22" fmla="*/ 18 w 42"/>
                <a:gd name="T23" fmla="*/ 5 h 77"/>
                <a:gd name="T24" fmla="*/ 15 w 42"/>
                <a:gd name="T25" fmla="*/ 4 h 77"/>
                <a:gd name="T26" fmla="*/ 9 w 42"/>
                <a:gd name="T27" fmla="*/ 1 h 77"/>
                <a:gd name="T28" fmla="*/ 4 w 42"/>
                <a:gd name="T29" fmla="*/ 4 h 77"/>
                <a:gd name="T30" fmla="*/ 1 w 42"/>
                <a:gd name="T31" fmla="*/ 8 h 77"/>
                <a:gd name="T32" fmla="*/ 0 w 42"/>
                <a:gd name="T33" fmla="*/ 13 h 77"/>
                <a:gd name="T34" fmla="*/ 3 w 42"/>
                <a:gd name="T35" fmla="*/ 16 h 77"/>
                <a:gd name="T36" fmla="*/ 6 w 42"/>
                <a:gd name="T37" fmla="*/ 20 h 77"/>
                <a:gd name="T38" fmla="*/ 5 w 42"/>
                <a:gd name="T39" fmla="*/ 24 h 77"/>
                <a:gd name="T40" fmla="*/ 5 w 42"/>
                <a:gd name="T41" fmla="*/ 27 h 77"/>
                <a:gd name="T42" fmla="*/ 4 w 42"/>
                <a:gd name="T43" fmla="*/ 28 h 77"/>
                <a:gd name="T44" fmla="*/ 6 w 42"/>
                <a:gd name="T45" fmla="*/ 33 h 77"/>
                <a:gd name="T46" fmla="*/ 9 w 42"/>
                <a:gd name="T47" fmla="*/ 37 h 77"/>
                <a:gd name="T48" fmla="*/ 10 w 42"/>
                <a:gd name="T49" fmla="*/ 42 h 77"/>
                <a:gd name="T50" fmla="*/ 6 w 42"/>
                <a:gd name="T51" fmla="*/ 52 h 77"/>
                <a:gd name="T52" fmla="*/ 5 w 42"/>
                <a:gd name="T53" fmla="*/ 55 h 77"/>
                <a:gd name="T54" fmla="*/ 4 w 42"/>
                <a:gd name="T55" fmla="*/ 58 h 77"/>
                <a:gd name="T56" fmla="*/ 5 w 42"/>
                <a:gd name="T57" fmla="*/ 62 h 77"/>
                <a:gd name="T58" fmla="*/ 11 w 42"/>
                <a:gd name="T59" fmla="*/ 69 h 77"/>
                <a:gd name="T60" fmla="*/ 13 w 42"/>
                <a:gd name="T61" fmla="*/ 72 h 77"/>
                <a:gd name="T62" fmla="*/ 16 w 42"/>
                <a:gd name="T63" fmla="*/ 72 h 77"/>
                <a:gd name="T64" fmla="*/ 18 w 42"/>
                <a:gd name="T65" fmla="*/ 74 h 77"/>
                <a:gd name="T66" fmla="*/ 19 w 42"/>
                <a:gd name="T67" fmla="*/ 76 h 77"/>
                <a:gd name="T68" fmla="*/ 21 w 42"/>
                <a:gd name="T69" fmla="*/ 76 h 77"/>
                <a:gd name="T70" fmla="*/ 23 w 42"/>
                <a:gd name="T71" fmla="*/ 74 h 77"/>
                <a:gd name="T72" fmla="*/ 16 w 42"/>
                <a:gd name="T73" fmla="*/ 69 h 77"/>
                <a:gd name="T74" fmla="*/ 13 w 42"/>
                <a:gd name="T75" fmla="*/ 67 h 77"/>
                <a:gd name="T76" fmla="*/ 15 w 42"/>
                <a:gd name="T77" fmla="*/ 67 h 77"/>
                <a:gd name="T78" fmla="*/ 12 w 42"/>
                <a:gd name="T79" fmla="*/ 60 h 77"/>
                <a:gd name="T80" fmla="*/ 11 w 42"/>
                <a:gd name="T81" fmla="*/ 58 h 77"/>
                <a:gd name="T82" fmla="*/ 9 w 42"/>
                <a:gd name="T83" fmla="*/ 56 h 77"/>
                <a:gd name="T84" fmla="*/ 11 w 42"/>
                <a:gd name="T85" fmla="*/ 48 h 77"/>
                <a:gd name="T86" fmla="*/ 13 w 42"/>
                <a:gd name="T87" fmla="*/ 43 h 77"/>
                <a:gd name="T88" fmla="*/ 14 w 42"/>
                <a:gd name="T89" fmla="*/ 36 h 77"/>
                <a:gd name="T90" fmla="*/ 17 w 42"/>
                <a:gd name="T91" fmla="*/ 40 h 77"/>
                <a:gd name="T92" fmla="*/ 22 w 42"/>
                <a:gd name="T93" fmla="*/ 41 h 77"/>
                <a:gd name="T94" fmla="*/ 27 w 42"/>
                <a:gd name="T95" fmla="*/ 44 h 77"/>
                <a:gd name="T96" fmla="*/ 24 w 42"/>
                <a:gd name="T97" fmla="*/ 38 h 77"/>
                <a:gd name="T98" fmla="*/ 28 w 42"/>
                <a:gd name="T99" fmla="*/ 33 h 77"/>
                <a:gd name="T100" fmla="*/ 34 w 42"/>
                <a:gd name="T101" fmla="*/ 32 h 77"/>
                <a:gd name="T102" fmla="*/ 38 w 42"/>
                <a:gd name="T103" fmla="*/ 33 h 77"/>
                <a:gd name="T104" fmla="*/ 40 w 42"/>
                <a:gd name="T105" fmla="*/ 30 h 77"/>
                <a:gd name="T106" fmla="*/ 40 w 42"/>
                <a:gd name="T107" fmla="*/ 3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77">
                  <a:moveTo>
                    <a:pt x="40" y="30"/>
                  </a:moveTo>
                  <a:cubicBezTo>
                    <a:pt x="41" y="30"/>
                    <a:pt x="40" y="28"/>
                    <a:pt x="41" y="27"/>
                  </a:cubicBezTo>
                  <a:cubicBezTo>
                    <a:pt x="42" y="26"/>
                    <a:pt x="40" y="24"/>
                    <a:pt x="39" y="24"/>
                  </a:cubicBezTo>
                  <a:cubicBezTo>
                    <a:pt x="38" y="23"/>
                    <a:pt x="36" y="22"/>
                    <a:pt x="36" y="20"/>
                  </a:cubicBezTo>
                  <a:cubicBezTo>
                    <a:pt x="36" y="18"/>
                    <a:pt x="37" y="17"/>
                    <a:pt x="35" y="15"/>
                  </a:cubicBezTo>
                  <a:cubicBezTo>
                    <a:pt x="34" y="14"/>
                    <a:pt x="32" y="12"/>
                    <a:pt x="30" y="12"/>
                  </a:cubicBezTo>
                  <a:cubicBezTo>
                    <a:pt x="28" y="12"/>
                    <a:pt x="27" y="14"/>
                    <a:pt x="25" y="14"/>
                  </a:cubicBezTo>
                  <a:cubicBezTo>
                    <a:pt x="23" y="13"/>
                    <a:pt x="23" y="13"/>
                    <a:pt x="21" y="14"/>
                  </a:cubicBezTo>
                  <a:cubicBezTo>
                    <a:pt x="21" y="14"/>
                    <a:pt x="18" y="17"/>
                    <a:pt x="17" y="16"/>
                  </a:cubicBezTo>
                  <a:cubicBezTo>
                    <a:pt x="17" y="15"/>
                    <a:pt x="20" y="13"/>
                    <a:pt x="19" y="12"/>
                  </a:cubicBezTo>
                  <a:cubicBezTo>
                    <a:pt x="17" y="11"/>
                    <a:pt x="19" y="10"/>
                    <a:pt x="19" y="9"/>
                  </a:cubicBezTo>
                  <a:cubicBezTo>
                    <a:pt x="19" y="8"/>
                    <a:pt x="19" y="5"/>
                    <a:pt x="18" y="5"/>
                  </a:cubicBezTo>
                  <a:cubicBezTo>
                    <a:pt x="16" y="6"/>
                    <a:pt x="14" y="6"/>
                    <a:pt x="15" y="4"/>
                  </a:cubicBezTo>
                  <a:cubicBezTo>
                    <a:pt x="16" y="0"/>
                    <a:pt x="11" y="0"/>
                    <a:pt x="9" y="1"/>
                  </a:cubicBezTo>
                  <a:cubicBezTo>
                    <a:pt x="8" y="3"/>
                    <a:pt x="6" y="4"/>
                    <a:pt x="4" y="4"/>
                  </a:cubicBezTo>
                  <a:cubicBezTo>
                    <a:pt x="2" y="4"/>
                    <a:pt x="1" y="7"/>
                    <a:pt x="1" y="8"/>
                  </a:cubicBezTo>
                  <a:cubicBezTo>
                    <a:pt x="1" y="10"/>
                    <a:pt x="0" y="11"/>
                    <a:pt x="0" y="13"/>
                  </a:cubicBezTo>
                  <a:cubicBezTo>
                    <a:pt x="0" y="15"/>
                    <a:pt x="1" y="15"/>
                    <a:pt x="3" y="16"/>
                  </a:cubicBezTo>
                  <a:cubicBezTo>
                    <a:pt x="4" y="18"/>
                    <a:pt x="5" y="19"/>
                    <a:pt x="6" y="20"/>
                  </a:cubicBezTo>
                  <a:cubicBezTo>
                    <a:pt x="7" y="22"/>
                    <a:pt x="5" y="23"/>
                    <a:pt x="5" y="24"/>
                  </a:cubicBezTo>
                  <a:cubicBezTo>
                    <a:pt x="5" y="25"/>
                    <a:pt x="6" y="26"/>
                    <a:pt x="5" y="27"/>
                  </a:cubicBezTo>
                  <a:cubicBezTo>
                    <a:pt x="5" y="27"/>
                    <a:pt x="4" y="27"/>
                    <a:pt x="4" y="28"/>
                  </a:cubicBezTo>
                  <a:cubicBezTo>
                    <a:pt x="3" y="29"/>
                    <a:pt x="5" y="32"/>
                    <a:pt x="6" y="33"/>
                  </a:cubicBezTo>
                  <a:cubicBezTo>
                    <a:pt x="7" y="34"/>
                    <a:pt x="8" y="35"/>
                    <a:pt x="9" y="37"/>
                  </a:cubicBezTo>
                  <a:cubicBezTo>
                    <a:pt x="9" y="39"/>
                    <a:pt x="9" y="40"/>
                    <a:pt x="10" y="42"/>
                  </a:cubicBezTo>
                  <a:cubicBezTo>
                    <a:pt x="11" y="46"/>
                    <a:pt x="8" y="49"/>
                    <a:pt x="6" y="52"/>
                  </a:cubicBezTo>
                  <a:cubicBezTo>
                    <a:pt x="6" y="53"/>
                    <a:pt x="5" y="54"/>
                    <a:pt x="5" y="55"/>
                  </a:cubicBezTo>
                  <a:cubicBezTo>
                    <a:pt x="4" y="56"/>
                    <a:pt x="4" y="57"/>
                    <a:pt x="4" y="58"/>
                  </a:cubicBezTo>
                  <a:cubicBezTo>
                    <a:pt x="4" y="59"/>
                    <a:pt x="3" y="62"/>
                    <a:pt x="5" y="62"/>
                  </a:cubicBezTo>
                  <a:cubicBezTo>
                    <a:pt x="8" y="64"/>
                    <a:pt x="9" y="67"/>
                    <a:pt x="11" y="69"/>
                  </a:cubicBezTo>
                  <a:cubicBezTo>
                    <a:pt x="12" y="70"/>
                    <a:pt x="12" y="71"/>
                    <a:pt x="13" y="72"/>
                  </a:cubicBezTo>
                  <a:cubicBezTo>
                    <a:pt x="14" y="72"/>
                    <a:pt x="15" y="72"/>
                    <a:pt x="16" y="72"/>
                  </a:cubicBezTo>
                  <a:cubicBezTo>
                    <a:pt x="17" y="73"/>
                    <a:pt x="18" y="73"/>
                    <a:pt x="18" y="74"/>
                  </a:cubicBezTo>
                  <a:cubicBezTo>
                    <a:pt x="18" y="75"/>
                    <a:pt x="18" y="76"/>
                    <a:pt x="19" y="76"/>
                  </a:cubicBezTo>
                  <a:cubicBezTo>
                    <a:pt x="19" y="77"/>
                    <a:pt x="20" y="76"/>
                    <a:pt x="21" y="76"/>
                  </a:cubicBezTo>
                  <a:cubicBezTo>
                    <a:pt x="22" y="76"/>
                    <a:pt x="23" y="74"/>
                    <a:pt x="23" y="74"/>
                  </a:cubicBezTo>
                  <a:cubicBezTo>
                    <a:pt x="21" y="71"/>
                    <a:pt x="20" y="70"/>
                    <a:pt x="16" y="69"/>
                  </a:cubicBezTo>
                  <a:cubicBezTo>
                    <a:pt x="15" y="69"/>
                    <a:pt x="14" y="68"/>
                    <a:pt x="13" y="67"/>
                  </a:cubicBezTo>
                  <a:cubicBezTo>
                    <a:pt x="13" y="65"/>
                    <a:pt x="14" y="67"/>
                    <a:pt x="15" y="67"/>
                  </a:cubicBezTo>
                  <a:cubicBezTo>
                    <a:pt x="14" y="67"/>
                    <a:pt x="12" y="61"/>
                    <a:pt x="12" y="60"/>
                  </a:cubicBezTo>
                  <a:cubicBezTo>
                    <a:pt x="12" y="59"/>
                    <a:pt x="12" y="59"/>
                    <a:pt x="11" y="58"/>
                  </a:cubicBezTo>
                  <a:cubicBezTo>
                    <a:pt x="10" y="58"/>
                    <a:pt x="9" y="57"/>
                    <a:pt x="9" y="56"/>
                  </a:cubicBezTo>
                  <a:cubicBezTo>
                    <a:pt x="8" y="53"/>
                    <a:pt x="10" y="50"/>
                    <a:pt x="11" y="48"/>
                  </a:cubicBezTo>
                  <a:cubicBezTo>
                    <a:pt x="11" y="46"/>
                    <a:pt x="13" y="44"/>
                    <a:pt x="13" y="43"/>
                  </a:cubicBezTo>
                  <a:cubicBezTo>
                    <a:pt x="13" y="41"/>
                    <a:pt x="12" y="37"/>
                    <a:pt x="14" y="36"/>
                  </a:cubicBezTo>
                  <a:cubicBezTo>
                    <a:pt x="17" y="36"/>
                    <a:pt x="17" y="37"/>
                    <a:pt x="17" y="40"/>
                  </a:cubicBezTo>
                  <a:cubicBezTo>
                    <a:pt x="16" y="42"/>
                    <a:pt x="20" y="41"/>
                    <a:pt x="22" y="41"/>
                  </a:cubicBezTo>
                  <a:cubicBezTo>
                    <a:pt x="23" y="41"/>
                    <a:pt x="26" y="43"/>
                    <a:pt x="27" y="44"/>
                  </a:cubicBezTo>
                  <a:cubicBezTo>
                    <a:pt x="27" y="42"/>
                    <a:pt x="25" y="41"/>
                    <a:pt x="24" y="38"/>
                  </a:cubicBezTo>
                  <a:cubicBezTo>
                    <a:pt x="24" y="36"/>
                    <a:pt x="26" y="35"/>
                    <a:pt x="28" y="33"/>
                  </a:cubicBezTo>
                  <a:cubicBezTo>
                    <a:pt x="29" y="32"/>
                    <a:pt x="32" y="32"/>
                    <a:pt x="34" y="32"/>
                  </a:cubicBezTo>
                  <a:cubicBezTo>
                    <a:pt x="36" y="32"/>
                    <a:pt x="37" y="32"/>
                    <a:pt x="38" y="33"/>
                  </a:cubicBezTo>
                  <a:cubicBezTo>
                    <a:pt x="40" y="33"/>
                    <a:pt x="39" y="32"/>
                    <a:pt x="40" y="30"/>
                  </a:cubicBezTo>
                  <a:cubicBezTo>
                    <a:pt x="41" y="30"/>
                    <a:pt x="40" y="31"/>
                    <a:pt x="40" y="30"/>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93" name="Freeform 705"/>
            <p:cNvSpPr/>
            <p:nvPr/>
          </p:nvSpPr>
          <p:spPr bwMode="auto">
            <a:xfrm>
              <a:off x="8183440" y="3960658"/>
              <a:ext cx="178390" cy="364746"/>
            </a:xfrm>
            <a:custGeom>
              <a:avLst/>
              <a:gdLst>
                <a:gd name="T0" fmla="*/ 37 w 38"/>
                <a:gd name="T1" fmla="*/ 55 h 78"/>
                <a:gd name="T2" fmla="*/ 36 w 38"/>
                <a:gd name="T3" fmla="*/ 49 h 78"/>
                <a:gd name="T4" fmla="*/ 32 w 38"/>
                <a:gd name="T5" fmla="*/ 41 h 78"/>
                <a:gd name="T6" fmla="*/ 28 w 38"/>
                <a:gd name="T7" fmla="*/ 37 h 78"/>
                <a:gd name="T8" fmla="*/ 22 w 38"/>
                <a:gd name="T9" fmla="*/ 31 h 78"/>
                <a:gd name="T10" fmla="*/ 18 w 38"/>
                <a:gd name="T11" fmla="*/ 26 h 78"/>
                <a:gd name="T12" fmla="*/ 19 w 38"/>
                <a:gd name="T13" fmla="*/ 20 h 78"/>
                <a:gd name="T14" fmla="*/ 23 w 38"/>
                <a:gd name="T15" fmla="*/ 15 h 78"/>
                <a:gd name="T16" fmla="*/ 29 w 38"/>
                <a:gd name="T17" fmla="*/ 11 h 78"/>
                <a:gd name="T18" fmla="*/ 23 w 38"/>
                <a:gd name="T19" fmla="*/ 7 h 78"/>
                <a:gd name="T20" fmla="*/ 24 w 38"/>
                <a:gd name="T21" fmla="*/ 4 h 78"/>
                <a:gd name="T22" fmla="*/ 19 w 38"/>
                <a:gd name="T23" fmla="*/ 3 h 78"/>
                <a:gd name="T24" fmla="*/ 14 w 38"/>
                <a:gd name="T25" fmla="*/ 3 h 78"/>
                <a:gd name="T26" fmla="*/ 11 w 38"/>
                <a:gd name="T27" fmla="*/ 5 h 78"/>
                <a:gd name="T28" fmla="*/ 8 w 38"/>
                <a:gd name="T29" fmla="*/ 5 h 78"/>
                <a:gd name="T30" fmla="*/ 5 w 38"/>
                <a:gd name="T31" fmla="*/ 5 h 78"/>
                <a:gd name="T32" fmla="*/ 3 w 38"/>
                <a:gd name="T33" fmla="*/ 5 h 78"/>
                <a:gd name="T34" fmla="*/ 0 w 38"/>
                <a:gd name="T35" fmla="*/ 6 h 78"/>
                <a:gd name="T36" fmla="*/ 4 w 38"/>
                <a:gd name="T37" fmla="*/ 9 h 78"/>
                <a:gd name="T38" fmla="*/ 5 w 38"/>
                <a:gd name="T39" fmla="*/ 13 h 78"/>
                <a:gd name="T40" fmla="*/ 9 w 38"/>
                <a:gd name="T41" fmla="*/ 14 h 78"/>
                <a:gd name="T42" fmla="*/ 12 w 38"/>
                <a:gd name="T43" fmla="*/ 17 h 78"/>
                <a:gd name="T44" fmla="*/ 13 w 38"/>
                <a:gd name="T45" fmla="*/ 21 h 78"/>
                <a:gd name="T46" fmla="*/ 10 w 38"/>
                <a:gd name="T47" fmla="*/ 22 h 78"/>
                <a:gd name="T48" fmla="*/ 14 w 38"/>
                <a:gd name="T49" fmla="*/ 25 h 78"/>
                <a:gd name="T50" fmla="*/ 19 w 38"/>
                <a:gd name="T51" fmla="*/ 31 h 78"/>
                <a:gd name="T52" fmla="*/ 23 w 38"/>
                <a:gd name="T53" fmla="*/ 35 h 78"/>
                <a:gd name="T54" fmla="*/ 26 w 38"/>
                <a:gd name="T55" fmla="*/ 39 h 78"/>
                <a:gd name="T56" fmla="*/ 28 w 38"/>
                <a:gd name="T57" fmla="*/ 43 h 78"/>
                <a:gd name="T58" fmla="*/ 27 w 38"/>
                <a:gd name="T59" fmla="*/ 48 h 78"/>
                <a:gd name="T60" fmla="*/ 28 w 38"/>
                <a:gd name="T61" fmla="*/ 52 h 78"/>
                <a:gd name="T62" fmla="*/ 28 w 38"/>
                <a:gd name="T63" fmla="*/ 57 h 78"/>
                <a:gd name="T64" fmla="*/ 23 w 38"/>
                <a:gd name="T65" fmla="*/ 60 h 78"/>
                <a:gd name="T66" fmla="*/ 20 w 38"/>
                <a:gd name="T67" fmla="*/ 62 h 78"/>
                <a:gd name="T68" fmla="*/ 20 w 38"/>
                <a:gd name="T69" fmla="*/ 65 h 78"/>
                <a:gd name="T70" fmla="*/ 18 w 38"/>
                <a:gd name="T71" fmla="*/ 66 h 78"/>
                <a:gd name="T72" fmla="*/ 14 w 38"/>
                <a:gd name="T73" fmla="*/ 67 h 78"/>
                <a:gd name="T74" fmla="*/ 15 w 38"/>
                <a:gd name="T75" fmla="*/ 70 h 78"/>
                <a:gd name="T76" fmla="*/ 14 w 38"/>
                <a:gd name="T77" fmla="*/ 74 h 78"/>
                <a:gd name="T78" fmla="*/ 14 w 38"/>
                <a:gd name="T79" fmla="*/ 77 h 78"/>
                <a:gd name="T80" fmla="*/ 18 w 38"/>
                <a:gd name="T81" fmla="*/ 75 h 78"/>
                <a:gd name="T82" fmla="*/ 19 w 38"/>
                <a:gd name="T83" fmla="*/ 71 h 78"/>
                <a:gd name="T84" fmla="*/ 22 w 38"/>
                <a:gd name="T85" fmla="*/ 72 h 78"/>
                <a:gd name="T86" fmla="*/ 21 w 38"/>
                <a:gd name="T87" fmla="*/ 70 h 78"/>
                <a:gd name="T88" fmla="*/ 23 w 38"/>
                <a:gd name="T89" fmla="*/ 71 h 78"/>
                <a:gd name="T90" fmla="*/ 24 w 38"/>
                <a:gd name="T91" fmla="*/ 67 h 78"/>
                <a:gd name="T92" fmla="*/ 26 w 38"/>
                <a:gd name="T93" fmla="*/ 68 h 78"/>
                <a:gd name="T94" fmla="*/ 30 w 38"/>
                <a:gd name="T95" fmla="*/ 66 h 78"/>
                <a:gd name="T96" fmla="*/ 36 w 38"/>
                <a:gd name="T97" fmla="*/ 61 h 78"/>
                <a:gd name="T98" fmla="*/ 36 w 38"/>
                <a:gd name="T99" fmla="*/ 57 h 78"/>
                <a:gd name="T100" fmla="*/ 37 w 38"/>
                <a:gd name="T101" fmla="*/ 55 h 78"/>
                <a:gd name="T102" fmla="*/ 37 w 38"/>
                <a:gd name="T103" fmla="*/ 5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78">
                  <a:moveTo>
                    <a:pt x="37" y="55"/>
                  </a:moveTo>
                  <a:cubicBezTo>
                    <a:pt x="36" y="54"/>
                    <a:pt x="36" y="52"/>
                    <a:pt x="36" y="49"/>
                  </a:cubicBezTo>
                  <a:cubicBezTo>
                    <a:pt x="35" y="46"/>
                    <a:pt x="34" y="44"/>
                    <a:pt x="32" y="41"/>
                  </a:cubicBezTo>
                  <a:cubicBezTo>
                    <a:pt x="31" y="39"/>
                    <a:pt x="30" y="38"/>
                    <a:pt x="28" y="37"/>
                  </a:cubicBezTo>
                  <a:cubicBezTo>
                    <a:pt x="26" y="35"/>
                    <a:pt x="23" y="34"/>
                    <a:pt x="22" y="31"/>
                  </a:cubicBezTo>
                  <a:cubicBezTo>
                    <a:pt x="22" y="29"/>
                    <a:pt x="20" y="28"/>
                    <a:pt x="18" y="26"/>
                  </a:cubicBezTo>
                  <a:cubicBezTo>
                    <a:pt x="17" y="25"/>
                    <a:pt x="18" y="21"/>
                    <a:pt x="19" y="20"/>
                  </a:cubicBezTo>
                  <a:cubicBezTo>
                    <a:pt x="21" y="19"/>
                    <a:pt x="23" y="17"/>
                    <a:pt x="23" y="15"/>
                  </a:cubicBezTo>
                  <a:cubicBezTo>
                    <a:pt x="24" y="14"/>
                    <a:pt x="28" y="12"/>
                    <a:pt x="29" y="11"/>
                  </a:cubicBezTo>
                  <a:cubicBezTo>
                    <a:pt x="27" y="10"/>
                    <a:pt x="25" y="9"/>
                    <a:pt x="23" y="7"/>
                  </a:cubicBezTo>
                  <a:cubicBezTo>
                    <a:pt x="21" y="6"/>
                    <a:pt x="24" y="6"/>
                    <a:pt x="24" y="4"/>
                  </a:cubicBezTo>
                  <a:cubicBezTo>
                    <a:pt x="24" y="4"/>
                    <a:pt x="19" y="3"/>
                    <a:pt x="19" y="3"/>
                  </a:cubicBezTo>
                  <a:cubicBezTo>
                    <a:pt x="17" y="2"/>
                    <a:pt x="15" y="0"/>
                    <a:pt x="14" y="3"/>
                  </a:cubicBezTo>
                  <a:cubicBezTo>
                    <a:pt x="13" y="4"/>
                    <a:pt x="12" y="4"/>
                    <a:pt x="11" y="5"/>
                  </a:cubicBezTo>
                  <a:cubicBezTo>
                    <a:pt x="9" y="8"/>
                    <a:pt x="9" y="4"/>
                    <a:pt x="8" y="5"/>
                  </a:cubicBezTo>
                  <a:cubicBezTo>
                    <a:pt x="6" y="6"/>
                    <a:pt x="6" y="5"/>
                    <a:pt x="5" y="5"/>
                  </a:cubicBezTo>
                  <a:cubicBezTo>
                    <a:pt x="4" y="6"/>
                    <a:pt x="3" y="6"/>
                    <a:pt x="3" y="5"/>
                  </a:cubicBezTo>
                  <a:cubicBezTo>
                    <a:pt x="3" y="4"/>
                    <a:pt x="1" y="6"/>
                    <a:pt x="0" y="6"/>
                  </a:cubicBezTo>
                  <a:cubicBezTo>
                    <a:pt x="0" y="7"/>
                    <a:pt x="3" y="9"/>
                    <a:pt x="4" y="9"/>
                  </a:cubicBezTo>
                  <a:cubicBezTo>
                    <a:pt x="5" y="11"/>
                    <a:pt x="4" y="12"/>
                    <a:pt x="5" y="13"/>
                  </a:cubicBezTo>
                  <a:cubicBezTo>
                    <a:pt x="5" y="15"/>
                    <a:pt x="8" y="15"/>
                    <a:pt x="9" y="14"/>
                  </a:cubicBezTo>
                  <a:cubicBezTo>
                    <a:pt x="11" y="13"/>
                    <a:pt x="12" y="16"/>
                    <a:pt x="12" y="17"/>
                  </a:cubicBezTo>
                  <a:cubicBezTo>
                    <a:pt x="13" y="19"/>
                    <a:pt x="15" y="19"/>
                    <a:pt x="13" y="21"/>
                  </a:cubicBezTo>
                  <a:cubicBezTo>
                    <a:pt x="11" y="22"/>
                    <a:pt x="10" y="19"/>
                    <a:pt x="10" y="22"/>
                  </a:cubicBezTo>
                  <a:cubicBezTo>
                    <a:pt x="10" y="24"/>
                    <a:pt x="13" y="24"/>
                    <a:pt x="14" y="25"/>
                  </a:cubicBezTo>
                  <a:cubicBezTo>
                    <a:pt x="16" y="27"/>
                    <a:pt x="17" y="29"/>
                    <a:pt x="19" y="31"/>
                  </a:cubicBezTo>
                  <a:cubicBezTo>
                    <a:pt x="20" y="33"/>
                    <a:pt x="22" y="33"/>
                    <a:pt x="23" y="35"/>
                  </a:cubicBezTo>
                  <a:cubicBezTo>
                    <a:pt x="24" y="37"/>
                    <a:pt x="24" y="38"/>
                    <a:pt x="26" y="39"/>
                  </a:cubicBezTo>
                  <a:cubicBezTo>
                    <a:pt x="27" y="40"/>
                    <a:pt x="26" y="42"/>
                    <a:pt x="28" y="43"/>
                  </a:cubicBezTo>
                  <a:cubicBezTo>
                    <a:pt x="29" y="44"/>
                    <a:pt x="28" y="47"/>
                    <a:pt x="27" y="48"/>
                  </a:cubicBezTo>
                  <a:cubicBezTo>
                    <a:pt x="26" y="49"/>
                    <a:pt x="27" y="51"/>
                    <a:pt x="28" y="52"/>
                  </a:cubicBezTo>
                  <a:cubicBezTo>
                    <a:pt x="28" y="54"/>
                    <a:pt x="28" y="55"/>
                    <a:pt x="28" y="57"/>
                  </a:cubicBezTo>
                  <a:cubicBezTo>
                    <a:pt x="26" y="59"/>
                    <a:pt x="26" y="59"/>
                    <a:pt x="23" y="60"/>
                  </a:cubicBezTo>
                  <a:cubicBezTo>
                    <a:pt x="21" y="60"/>
                    <a:pt x="24" y="63"/>
                    <a:pt x="20" y="62"/>
                  </a:cubicBezTo>
                  <a:cubicBezTo>
                    <a:pt x="18" y="62"/>
                    <a:pt x="20" y="64"/>
                    <a:pt x="20" y="65"/>
                  </a:cubicBezTo>
                  <a:cubicBezTo>
                    <a:pt x="21" y="67"/>
                    <a:pt x="19" y="66"/>
                    <a:pt x="18" y="66"/>
                  </a:cubicBezTo>
                  <a:cubicBezTo>
                    <a:pt x="16" y="66"/>
                    <a:pt x="15" y="66"/>
                    <a:pt x="14" y="67"/>
                  </a:cubicBezTo>
                  <a:cubicBezTo>
                    <a:pt x="11" y="69"/>
                    <a:pt x="13" y="69"/>
                    <a:pt x="15" y="70"/>
                  </a:cubicBezTo>
                  <a:cubicBezTo>
                    <a:pt x="16" y="70"/>
                    <a:pt x="14" y="73"/>
                    <a:pt x="14" y="74"/>
                  </a:cubicBezTo>
                  <a:cubicBezTo>
                    <a:pt x="13" y="74"/>
                    <a:pt x="13" y="78"/>
                    <a:pt x="14" y="77"/>
                  </a:cubicBezTo>
                  <a:cubicBezTo>
                    <a:pt x="16" y="76"/>
                    <a:pt x="17" y="75"/>
                    <a:pt x="18" y="75"/>
                  </a:cubicBezTo>
                  <a:cubicBezTo>
                    <a:pt x="22" y="74"/>
                    <a:pt x="20" y="73"/>
                    <a:pt x="19" y="71"/>
                  </a:cubicBezTo>
                  <a:cubicBezTo>
                    <a:pt x="20" y="71"/>
                    <a:pt x="21" y="73"/>
                    <a:pt x="22" y="72"/>
                  </a:cubicBezTo>
                  <a:cubicBezTo>
                    <a:pt x="23" y="71"/>
                    <a:pt x="21" y="70"/>
                    <a:pt x="21" y="70"/>
                  </a:cubicBezTo>
                  <a:cubicBezTo>
                    <a:pt x="21" y="69"/>
                    <a:pt x="23" y="71"/>
                    <a:pt x="23" y="71"/>
                  </a:cubicBezTo>
                  <a:cubicBezTo>
                    <a:pt x="22" y="71"/>
                    <a:pt x="23" y="67"/>
                    <a:pt x="24" y="67"/>
                  </a:cubicBezTo>
                  <a:cubicBezTo>
                    <a:pt x="24" y="66"/>
                    <a:pt x="26" y="68"/>
                    <a:pt x="26" y="68"/>
                  </a:cubicBezTo>
                  <a:cubicBezTo>
                    <a:pt x="28" y="68"/>
                    <a:pt x="29" y="67"/>
                    <a:pt x="30" y="66"/>
                  </a:cubicBezTo>
                  <a:cubicBezTo>
                    <a:pt x="31" y="65"/>
                    <a:pt x="36" y="63"/>
                    <a:pt x="36" y="61"/>
                  </a:cubicBezTo>
                  <a:cubicBezTo>
                    <a:pt x="36" y="60"/>
                    <a:pt x="35" y="59"/>
                    <a:pt x="36" y="57"/>
                  </a:cubicBezTo>
                  <a:cubicBezTo>
                    <a:pt x="36" y="56"/>
                    <a:pt x="38" y="57"/>
                    <a:pt x="37" y="55"/>
                  </a:cubicBezTo>
                  <a:cubicBezTo>
                    <a:pt x="36" y="54"/>
                    <a:pt x="38" y="56"/>
                    <a:pt x="37" y="55"/>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94" name="Freeform 706"/>
            <p:cNvSpPr/>
            <p:nvPr/>
          </p:nvSpPr>
          <p:spPr bwMode="auto">
            <a:xfrm>
              <a:off x="8142028" y="3989328"/>
              <a:ext cx="172020" cy="210246"/>
            </a:xfrm>
            <a:custGeom>
              <a:avLst/>
              <a:gdLst>
                <a:gd name="T0" fmla="*/ 37 w 37"/>
                <a:gd name="T1" fmla="*/ 38 h 45"/>
                <a:gd name="T2" fmla="*/ 35 w 37"/>
                <a:gd name="T3" fmla="*/ 35 h 45"/>
                <a:gd name="T4" fmla="*/ 33 w 37"/>
                <a:gd name="T5" fmla="*/ 32 h 45"/>
                <a:gd name="T6" fmla="*/ 30 w 37"/>
                <a:gd name="T7" fmla="*/ 28 h 45"/>
                <a:gd name="T8" fmla="*/ 26 w 37"/>
                <a:gd name="T9" fmla="*/ 22 h 45"/>
                <a:gd name="T10" fmla="*/ 22 w 37"/>
                <a:gd name="T11" fmla="*/ 18 h 45"/>
                <a:gd name="T12" fmla="*/ 19 w 37"/>
                <a:gd name="T13" fmla="*/ 15 h 45"/>
                <a:gd name="T14" fmla="*/ 22 w 37"/>
                <a:gd name="T15" fmla="*/ 14 h 45"/>
                <a:gd name="T16" fmla="*/ 21 w 37"/>
                <a:gd name="T17" fmla="*/ 10 h 45"/>
                <a:gd name="T18" fmla="*/ 14 w 37"/>
                <a:gd name="T19" fmla="*/ 8 h 45"/>
                <a:gd name="T20" fmla="*/ 13 w 37"/>
                <a:gd name="T21" fmla="*/ 4 h 45"/>
                <a:gd name="T22" fmla="*/ 9 w 37"/>
                <a:gd name="T23" fmla="*/ 0 h 45"/>
                <a:gd name="T24" fmla="*/ 7 w 37"/>
                <a:gd name="T25" fmla="*/ 0 h 45"/>
                <a:gd name="T26" fmla="*/ 8 w 37"/>
                <a:gd name="T27" fmla="*/ 4 h 45"/>
                <a:gd name="T28" fmla="*/ 8 w 37"/>
                <a:gd name="T29" fmla="*/ 7 h 45"/>
                <a:gd name="T30" fmla="*/ 4 w 37"/>
                <a:gd name="T31" fmla="*/ 5 h 45"/>
                <a:gd name="T32" fmla="*/ 0 w 37"/>
                <a:gd name="T33" fmla="*/ 10 h 45"/>
                <a:gd name="T34" fmla="*/ 4 w 37"/>
                <a:gd name="T35" fmla="*/ 15 h 45"/>
                <a:gd name="T36" fmla="*/ 4 w 37"/>
                <a:gd name="T37" fmla="*/ 22 h 45"/>
                <a:gd name="T38" fmla="*/ 3 w 37"/>
                <a:gd name="T39" fmla="*/ 26 h 45"/>
                <a:gd name="T40" fmla="*/ 7 w 37"/>
                <a:gd name="T41" fmla="*/ 25 h 45"/>
                <a:gd name="T42" fmla="*/ 10 w 37"/>
                <a:gd name="T43" fmla="*/ 23 h 45"/>
                <a:gd name="T44" fmla="*/ 15 w 37"/>
                <a:gd name="T45" fmla="*/ 22 h 45"/>
                <a:gd name="T46" fmla="*/ 23 w 37"/>
                <a:gd name="T47" fmla="*/ 28 h 45"/>
                <a:gd name="T48" fmla="*/ 27 w 37"/>
                <a:gd name="T49" fmla="*/ 36 h 45"/>
                <a:gd name="T50" fmla="*/ 27 w 37"/>
                <a:gd name="T51" fmla="*/ 39 h 45"/>
                <a:gd name="T52" fmla="*/ 25 w 37"/>
                <a:gd name="T53" fmla="*/ 43 h 45"/>
                <a:gd name="T54" fmla="*/ 29 w 37"/>
                <a:gd name="T55" fmla="*/ 43 h 45"/>
                <a:gd name="T56" fmla="*/ 32 w 37"/>
                <a:gd name="T57" fmla="*/ 42 h 45"/>
                <a:gd name="T58" fmla="*/ 35 w 37"/>
                <a:gd name="T59" fmla="*/ 42 h 45"/>
                <a:gd name="T60" fmla="*/ 37 w 37"/>
                <a:gd name="T61" fmla="*/ 3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 h="45">
                  <a:moveTo>
                    <a:pt x="37" y="38"/>
                  </a:moveTo>
                  <a:cubicBezTo>
                    <a:pt x="37" y="37"/>
                    <a:pt x="36" y="37"/>
                    <a:pt x="35" y="35"/>
                  </a:cubicBezTo>
                  <a:cubicBezTo>
                    <a:pt x="35" y="33"/>
                    <a:pt x="34" y="34"/>
                    <a:pt x="33" y="32"/>
                  </a:cubicBezTo>
                  <a:cubicBezTo>
                    <a:pt x="32" y="30"/>
                    <a:pt x="32" y="29"/>
                    <a:pt x="30" y="28"/>
                  </a:cubicBezTo>
                  <a:cubicBezTo>
                    <a:pt x="28" y="26"/>
                    <a:pt x="27" y="24"/>
                    <a:pt x="26" y="22"/>
                  </a:cubicBezTo>
                  <a:cubicBezTo>
                    <a:pt x="25" y="21"/>
                    <a:pt x="23" y="19"/>
                    <a:pt x="22" y="18"/>
                  </a:cubicBezTo>
                  <a:cubicBezTo>
                    <a:pt x="20" y="17"/>
                    <a:pt x="19" y="18"/>
                    <a:pt x="19" y="15"/>
                  </a:cubicBezTo>
                  <a:cubicBezTo>
                    <a:pt x="19" y="14"/>
                    <a:pt x="21" y="16"/>
                    <a:pt x="22" y="14"/>
                  </a:cubicBezTo>
                  <a:cubicBezTo>
                    <a:pt x="24" y="13"/>
                    <a:pt x="22" y="12"/>
                    <a:pt x="21" y="10"/>
                  </a:cubicBezTo>
                  <a:cubicBezTo>
                    <a:pt x="19" y="5"/>
                    <a:pt x="16" y="11"/>
                    <a:pt x="14" y="8"/>
                  </a:cubicBezTo>
                  <a:cubicBezTo>
                    <a:pt x="13" y="7"/>
                    <a:pt x="14" y="5"/>
                    <a:pt x="13" y="4"/>
                  </a:cubicBezTo>
                  <a:cubicBezTo>
                    <a:pt x="12" y="3"/>
                    <a:pt x="10" y="2"/>
                    <a:pt x="9" y="0"/>
                  </a:cubicBezTo>
                  <a:cubicBezTo>
                    <a:pt x="9" y="0"/>
                    <a:pt x="7" y="0"/>
                    <a:pt x="7" y="0"/>
                  </a:cubicBezTo>
                  <a:cubicBezTo>
                    <a:pt x="6" y="1"/>
                    <a:pt x="8" y="3"/>
                    <a:pt x="8" y="4"/>
                  </a:cubicBezTo>
                  <a:cubicBezTo>
                    <a:pt x="8" y="5"/>
                    <a:pt x="9" y="7"/>
                    <a:pt x="8" y="7"/>
                  </a:cubicBezTo>
                  <a:cubicBezTo>
                    <a:pt x="6" y="7"/>
                    <a:pt x="6" y="5"/>
                    <a:pt x="4" y="5"/>
                  </a:cubicBezTo>
                  <a:cubicBezTo>
                    <a:pt x="3" y="4"/>
                    <a:pt x="0" y="10"/>
                    <a:pt x="0" y="10"/>
                  </a:cubicBezTo>
                  <a:cubicBezTo>
                    <a:pt x="1" y="13"/>
                    <a:pt x="0" y="17"/>
                    <a:pt x="4" y="15"/>
                  </a:cubicBezTo>
                  <a:cubicBezTo>
                    <a:pt x="6" y="14"/>
                    <a:pt x="4" y="22"/>
                    <a:pt x="4" y="22"/>
                  </a:cubicBezTo>
                  <a:cubicBezTo>
                    <a:pt x="6" y="23"/>
                    <a:pt x="4" y="24"/>
                    <a:pt x="3" y="26"/>
                  </a:cubicBezTo>
                  <a:cubicBezTo>
                    <a:pt x="3" y="27"/>
                    <a:pt x="6" y="25"/>
                    <a:pt x="7" y="25"/>
                  </a:cubicBezTo>
                  <a:cubicBezTo>
                    <a:pt x="7" y="24"/>
                    <a:pt x="9" y="23"/>
                    <a:pt x="10" y="23"/>
                  </a:cubicBezTo>
                  <a:cubicBezTo>
                    <a:pt x="12" y="24"/>
                    <a:pt x="13" y="24"/>
                    <a:pt x="15" y="22"/>
                  </a:cubicBezTo>
                  <a:cubicBezTo>
                    <a:pt x="17" y="21"/>
                    <a:pt x="24" y="25"/>
                    <a:pt x="23" y="28"/>
                  </a:cubicBezTo>
                  <a:cubicBezTo>
                    <a:pt x="21" y="32"/>
                    <a:pt x="25" y="33"/>
                    <a:pt x="27" y="36"/>
                  </a:cubicBezTo>
                  <a:cubicBezTo>
                    <a:pt x="27" y="37"/>
                    <a:pt x="27" y="38"/>
                    <a:pt x="27" y="39"/>
                  </a:cubicBezTo>
                  <a:cubicBezTo>
                    <a:pt x="27" y="40"/>
                    <a:pt x="26" y="42"/>
                    <a:pt x="25" y="43"/>
                  </a:cubicBezTo>
                  <a:cubicBezTo>
                    <a:pt x="26" y="43"/>
                    <a:pt x="29" y="45"/>
                    <a:pt x="29" y="43"/>
                  </a:cubicBezTo>
                  <a:cubicBezTo>
                    <a:pt x="29" y="42"/>
                    <a:pt x="31" y="41"/>
                    <a:pt x="32" y="42"/>
                  </a:cubicBezTo>
                  <a:cubicBezTo>
                    <a:pt x="33" y="43"/>
                    <a:pt x="34" y="43"/>
                    <a:pt x="35" y="42"/>
                  </a:cubicBezTo>
                  <a:cubicBezTo>
                    <a:pt x="37" y="42"/>
                    <a:pt x="37" y="40"/>
                    <a:pt x="37" y="38"/>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95" name="Freeform 707"/>
            <p:cNvSpPr/>
            <p:nvPr/>
          </p:nvSpPr>
          <p:spPr bwMode="auto">
            <a:xfrm>
              <a:off x="8879481" y="4559540"/>
              <a:ext cx="210246" cy="178390"/>
            </a:xfrm>
            <a:custGeom>
              <a:avLst/>
              <a:gdLst>
                <a:gd name="T0" fmla="*/ 45 w 45"/>
                <a:gd name="T1" fmla="*/ 29 h 38"/>
                <a:gd name="T2" fmla="*/ 45 w 45"/>
                <a:gd name="T3" fmla="*/ 26 h 38"/>
                <a:gd name="T4" fmla="*/ 45 w 45"/>
                <a:gd name="T5" fmla="*/ 24 h 38"/>
                <a:gd name="T6" fmla="*/ 45 w 45"/>
                <a:gd name="T7" fmla="*/ 15 h 38"/>
                <a:gd name="T8" fmla="*/ 45 w 45"/>
                <a:gd name="T9" fmla="*/ 6 h 38"/>
                <a:gd name="T10" fmla="*/ 35 w 45"/>
                <a:gd name="T11" fmla="*/ 3 h 38"/>
                <a:gd name="T12" fmla="*/ 30 w 45"/>
                <a:gd name="T13" fmla="*/ 0 h 38"/>
                <a:gd name="T14" fmla="*/ 26 w 45"/>
                <a:gd name="T15" fmla="*/ 3 h 38"/>
                <a:gd name="T16" fmla="*/ 22 w 45"/>
                <a:gd name="T17" fmla="*/ 5 h 38"/>
                <a:gd name="T18" fmla="*/ 18 w 45"/>
                <a:gd name="T19" fmla="*/ 10 h 38"/>
                <a:gd name="T20" fmla="*/ 14 w 45"/>
                <a:gd name="T21" fmla="*/ 8 h 38"/>
                <a:gd name="T22" fmla="*/ 11 w 45"/>
                <a:gd name="T23" fmla="*/ 5 h 38"/>
                <a:gd name="T24" fmla="*/ 9 w 45"/>
                <a:gd name="T25" fmla="*/ 6 h 38"/>
                <a:gd name="T26" fmla="*/ 7 w 45"/>
                <a:gd name="T27" fmla="*/ 5 h 38"/>
                <a:gd name="T28" fmla="*/ 4 w 45"/>
                <a:gd name="T29" fmla="*/ 6 h 38"/>
                <a:gd name="T30" fmla="*/ 0 w 45"/>
                <a:gd name="T31" fmla="*/ 7 h 38"/>
                <a:gd name="T32" fmla="*/ 3 w 45"/>
                <a:gd name="T33" fmla="*/ 8 h 38"/>
                <a:gd name="T34" fmla="*/ 4 w 45"/>
                <a:gd name="T35" fmla="*/ 11 h 38"/>
                <a:gd name="T36" fmla="*/ 7 w 45"/>
                <a:gd name="T37" fmla="*/ 14 h 38"/>
                <a:gd name="T38" fmla="*/ 9 w 45"/>
                <a:gd name="T39" fmla="*/ 8 h 38"/>
                <a:gd name="T40" fmla="*/ 10 w 45"/>
                <a:gd name="T41" fmla="*/ 12 h 38"/>
                <a:gd name="T42" fmla="*/ 15 w 45"/>
                <a:gd name="T43" fmla="*/ 12 h 38"/>
                <a:gd name="T44" fmla="*/ 18 w 45"/>
                <a:gd name="T45" fmla="*/ 15 h 38"/>
                <a:gd name="T46" fmla="*/ 27 w 45"/>
                <a:gd name="T47" fmla="*/ 19 h 38"/>
                <a:gd name="T48" fmla="*/ 32 w 45"/>
                <a:gd name="T49" fmla="*/ 22 h 38"/>
                <a:gd name="T50" fmla="*/ 34 w 45"/>
                <a:gd name="T51" fmla="*/ 26 h 38"/>
                <a:gd name="T52" fmla="*/ 36 w 45"/>
                <a:gd name="T53" fmla="*/ 27 h 38"/>
                <a:gd name="T54" fmla="*/ 34 w 45"/>
                <a:gd name="T55" fmla="*/ 28 h 38"/>
                <a:gd name="T56" fmla="*/ 36 w 45"/>
                <a:gd name="T57" fmla="*/ 29 h 38"/>
                <a:gd name="T58" fmla="*/ 35 w 45"/>
                <a:gd name="T59" fmla="*/ 30 h 38"/>
                <a:gd name="T60" fmla="*/ 32 w 45"/>
                <a:gd name="T61" fmla="*/ 31 h 38"/>
                <a:gd name="T62" fmla="*/ 29 w 45"/>
                <a:gd name="T63" fmla="*/ 34 h 38"/>
                <a:gd name="T64" fmla="*/ 34 w 45"/>
                <a:gd name="T65" fmla="*/ 35 h 38"/>
                <a:gd name="T66" fmla="*/ 36 w 45"/>
                <a:gd name="T67" fmla="*/ 31 h 38"/>
                <a:gd name="T68" fmla="*/ 36 w 45"/>
                <a:gd name="T69" fmla="*/ 33 h 38"/>
                <a:gd name="T70" fmla="*/ 40 w 45"/>
                <a:gd name="T71" fmla="*/ 32 h 38"/>
                <a:gd name="T72" fmla="*/ 45 w 45"/>
                <a:gd name="T73" fmla="*/ 38 h 38"/>
                <a:gd name="T74" fmla="*/ 45 w 45"/>
                <a:gd name="T75"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38">
                  <a:moveTo>
                    <a:pt x="45" y="29"/>
                  </a:moveTo>
                  <a:cubicBezTo>
                    <a:pt x="45" y="28"/>
                    <a:pt x="44" y="27"/>
                    <a:pt x="45" y="26"/>
                  </a:cubicBezTo>
                  <a:cubicBezTo>
                    <a:pt x="45" y="25"/>
                    <a:pt x="45" y="25"/>
                    <a:pt x="45" y="24"/>
                  </a:cubicBezTo>
                  <a:cubicBezTo>
                    <a:pt x="45" y="21"/>
                    <a:pt x="45" y="18"/>
                    <a:pt x="45" y="15"/>
                  </a:cubicBezTo>
                  <a:cubicBezTo>
                    <a:pt x="45" y="12"/>
                    <a:pt x="45" y="9"/>
                    <a:pt x="45" y="6"/>
                  </a:cubicBezTo>
                  <a:cubicBezTo>
                    <a:pt x="45" y="6"/>
                    <a:pt x="36" y="3"/>
                    <a:pt x="35" y="3"/>
                  </a:cubicBezTo>
                  <a:cubicBezTo>
                    <a:pt x="33" y="2"/>
                    <a:pt x="32" y="1"/>
                    <a:pt x="30" y="0"/>
                  </a:cubicBezTo>
                  <a:cubicBezTo>
                    <a:pt x="27" y="0"/>
                    <a:pt x="27" y="2"/>
                    <a:pt x="26" y="3"/>
                  </a:cubicBezTo>
                  <a:cubicBezTo>
                    <a:pt x="26" y="4"/>
                    <a:pt x="23" y="4"/>
                    <a:pt x="22" y="5"/>
                  </a:cubicBezTo>
                  <a:cubicBezTo>
                    <a:pt x="21" y="7"/>
                    <a:pt x="20" y="9"/>
                    <a:pt x="18" y="10"/>
                  </a:cubicBezTo>
                  <a:cubicBezTo>
                    <a:pt x="16" y="11"/>
                    <a:pt x="14" y="10"/>
                    <a:pt x="14" y="8"/>
                  </a:cubicBezTo>
                  <a:cubicBezTo>
                    <a:pt x="13" y="6"/>
                    <a:pt x="12" y="6"/>
                    <a:pt x="11" y="5"/>
                  </a:cubicBezTo>
                  <a:cubicBezTo>
                    <a:pt x="11" y="3"/>
                    <a:pt x="10" y="5"/>
                    <a:pt x="9" y="6"/>
                  </a:cubicBezTo>
                  <a:cubicBezTo>
                    <a:pt x="8" y="6"/>
                    <a:pt x="7" y="5"/>
                    <a:pt x="7" y="5"/>
                  </a:cubicBezTo>
                  <a:cubicBezTo>
                    <a:pt x="6" y="5"/>
                    <a:pt x="5" y="6"/>
                    <a:pt x="4" y="6"/>
                  </a:cubicBezTo>
                  <a:cubicBezTo>
                    <a:pt x="4" y="7"/>
                    <a:pt x="0" y="6"/>
                    <a:pt x="0" y="7"/>
                  </a:cubicBezTo>
                  <a:cubicBezTo>
                    <a:pt x="0" y="8"/>
                    <a:pt x="2" y="8"/>
                    <a:pt x="3" y="8"/>
                  </a:cubicBezTo>
                  <a:cubicBezTo>
                    <a:pt x="4" y="9"/>
                    <a:pt x="4" y="10"/>
                    <a:pt x="4" y="11"/>
                  </a:cubicBezTo>
                  <a:cubicBezTo>
                    <a:pt x="4" y="13"/>
                    <a:pt x="7" y="13"/>
                    <a:pt x="7" y="14"/>
                  </a:cubicBezTo>
                  <a:cubicBezTo>
                    <a:pt x="7" y="12"/>
                    <a:pt x="7" y="9"/>
                    <a:pt x="9" y="8"/>
                  </a:cubicBezTo>
                  <a:cubicBezTo>
                    <a:pt x="7" y="9"/>
                    <a:pt x="8" y="11"/>
                    <a:pt x="10" y="12"/>
                  </a:cubicBezTo>
                  <a:cubicBezTo>
                    <a:pt x="12" y="13"/>
                    <a:pt x="13" y="13"/>
                    <a:pt x="15" y="12"/>
                  </a:cubicBezTo>
                  <a:cubicBezTo>
                    <a:pt x="12" y="13"/>
                    <a:pt x="17" y="15"/>
                    <a:pt x="18" y="15"/>
                  </a:cubicBezTo>
                  <a:cubicBezTo>
                    <a:pt x="21" y="16"/>
                    <a:pt x="24" y="18"/>
                    <a:pt x="27" y="19"/>
                  </a:cubicBezTo>
                  <a:cubicBezTo>
                    <a:pt x="29" y="20"/>
                    <a:pt x="31" y="21"/>
                    <a:pt x="32" y="22"/>
                  </a:cubicBezTo>
                  <a:cubicBezTo>
                    <a:pt x="32" y="24"/>
                    <a:pt x="33" y="25"/>
                    <a:pt x="34" y="26"/>
                  </a:cubicBezTo>
                  <a:cubicBezTo>
                    <a:pt x="34" y="26"/>
                    <a:pt x="36" y="27"/>
                    <a:pt x="36" y="27"/>
                  </a:cubicBezTo>
                  <a:cubicBezTo>
                    <a:pt x="36" y="27"/>
                    <a:pt x="34" y="28"/>
                    <a:pt x="34" y="28"/>
                  </a:cubicBezTo>
                  <a:cubicBezTo>
                    <a:pt x="34" y="28"/>
                    <a:pt x="36" y="28"/>
                    <a:pt x="36" y="29"/>
                  </a:cubicBezTo>
                  <a:cubicBezTo>
                    <a:pt x="36" y="28"/>
                    <a:pt x="35" y="29"/>
                    <a:pt x="35" y="30"/>
                  </a:cubicBezTo>
                  <a:cubicBezTo>
                    <a:pt x="34" y="31"/>
                    <a:pt x="33" y="30"/>
                    <a:pt x="32" y="31"/>
                  </a:cubicBezTo>
                  <a:cubicBezTo>
                    <a:pt x="31" y="31"/>
                    <a:pt x="28" y="34"/>
                    <a:pt x="29" y="34"/>
                  </a:cubicBezTo>
                  <a:cubicBezTo>
                    <a:pt x="30" y="35"/>
                    <a:pt x="32" y="35"/>
                    <a:pt x="34" y="35"/>
                  </a:cubicBezTo>
                  <a:cubicBezTo>
                    <a:pt x="34" y="34"/>
                    <a:pt x="35" y="30"/>
                    <a:pt x="36" y="31"/>
                  </a:cubicBezTo>
                  <a:cubicBezTo>
                    <a:pt x="36" y="32"/>
                    <a:pt x="33" y="33"/>
                    <a:pt x="36" y="33"/>
                  </a:cubicBezTo>
                  <a:cubicBezTo>
                    <a:pt x="38" y="34"/>
                    <a:pt x="39" y="34"/>
                    <a:pt x="40" y="32"/>
                  </a:cubicBezTo>
                  <a:cubicBezTo>
                    <a:pt x="39" y="34"/>
                    <a:pt x="44" y="37"/>
                    <a:pt x="45" y="38"/>
                  </a:cubicBezTo>
                  <a:cubicBezTo>
                    <a:pt x="45" y="35"/>
                    <a:pt x="45" y="32"/>
                    <a:pt x="45" y="29"/>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96" name="Freeform 708"/>
            <p:cNvSpPr/>
            <p:nvPr/>
          </p:nvSpPr>
          <p:spPr bwMode="auto">
            <a:xfrm>
              <a:off x="9084949" y="4588211"/>
              <a:ext cx="238916" cy="191132"/>
            </a:xfrm>
            <a:custGeom>
              <a:avLst/>
              <a:gdLst>
                <a:gd name="T0" fmla="*/ 50 w 51"/>
                <a:gd name="T1" fmla="*/ 39 h 41"/>
                <a:gd name="T2" fmla="*/ 45 w 51"/>
                <a:gd name="T3" fmla="*/ 37 h 41"/>
                <a:gd name="T4" fmla="*/ 47 w 51"/>
                <a:gd name="T5" fmla="*/ 36 h 41"/>
                <a:gd name="T6" fmla="*/ 42 w 51"/>
                <a:gd name="T7" fmla="*/ 34 h 41"/>
                <a:gd name="T8" fmla="*/ 38 w 51"/>
                <a:gd name="T9" fmla="*/ 30 h 41"/>
                <a:gd name="T10" fmla="*/ 37 w 51"/>
                <a:gd name="T11" fmla="*/ 28 h 41"/>
                <a:gd name="T12" fmla="*/ 34 w 51"/>
                <a:gd name="T13" fmla="*/ 26 h 41"/>
                <a:gd name="T14" fmla="*/ 29 w 51"/>
                <a:gd name="T15" fmla="*/ 21 h 41"/>
                <a:gd name="T16" fmla="*/ 34 w 51"/>
                <a:gd name="T17" fmla="*/ 21 h 41"/>
                <a:gd name="T18" fmla="*/ 34 w 51"/>
                <a:gd name="T19" fmla="*/ 18 h 41"/>
                <a:gd name="T20" fmla="*/ 31 w 51"/>
                <a:gd name="T21" fmla="*/ 17 h 41"/>
                <a:gd name="T22" fmla="*/ 25 w 51"/>
                <a:gd name="T23" fmla="*/ 12 h 41"/>
                <a:gd name="T24" fmla="*/ 19 w 51"/>
                <a:gd name="T25" fmla="*/ 7 h 41"/>
                <a:gd name="T26" fmla="*/ 16 w 51"/>
                <a:gd name="T27" fmla="*/ 6 h 41"/>
                <a:gd name="T28" fmla="*/ 13 w 51"/>
                <a:gd name="T29" fmla="*/ 4 h 41"/>
                <a:gd name="T30" fmla="*/ 8 w 51"/>
                <a:gd name="T31" fmla="*/ 2 h 41"/>
                <a:gd name="T32" fmla="*/ 1 w 51"/>
                <a:gd name="T33" fmla="*/ 0 h 41"/>
                <a:gd name="T34" fmla="*/ 1 w 51"/>
                <a:gd name="T35" fmla="*/ 10 h 41"/>
                <a:gd name="T36" fmla="*/ 1 w 51"/>
                <a:gd name="T37" fmla="*/ 20 h 41"/>
                <a:gd name="T38" fmla="*/ 1 w 51"/>
                <a:gd name="T39" fmla="*/ 25 h 41"/>
                <a:gd name="T40" fmla="*/ 1 w 51"/>
                <a:gd name="T41" fmla="*/ 30 h 41"/>
                <a:gd name="T42" fmla="*/ 4 w 51"/>
                <a:gd name="T43" fmla="*/ 33 h 41"/>
                <a:gd name="T44" fmla="*/ 13 w 51"/>
                <a:gd name="T45" fmla="*/ 31 h 41"/>
                <a:gd name="T46" fmla="*/ 9 w 51"/>
                <a:gd name="T47" fmla="*/ 28 h 41"/>
                <a:gd name="T48" fmla="*/ 14 w 51"/>
                <a:gd name="T49" fmla="*/ 30 h 41"/>
                <a:gd name="T50" fmla="*/ 13 w 51"/>
                <a:gd name="T51" fmla="*/ 26 h 41"/>
                <a:gd name="T52" fmla="*/ 15 w 51"/>
                <a:gd name="T53" fmla="*/ 27 h 41"/>
                <a:gd name="T54" fmla="*/ 18 w 51"/>
                <a:gd name="T55" fmla="*/ 25 h 41"/>
                <a:gd name="T56" fmla="*/ 26 w 51"/>
                <a:gd name="T57" fmla="*/ 27 h 41"/>
                <a:gd name="T58" fmla="*/ 31 w 51"/>
                <a:gd name="T59" fmla="*/ 33 h 41"/>
                <a:gd name="T60" fmla="*/ 36 w 51"/>
                <a:gd name="T61" fmla="*/ 38 h 41"/>
                <a:gd name="T62" fmla="*/ 45 w 51"/>
                <a:gd name="T63" fmla="*/ 40 h 41"/>
                <a:gd name="T64" fmla="*/ 48 w 51"/>
                <a:gd name="T65" fmla="*/ 40 h 41"/>
                <a:gd name="T66" fmla="*/ 50 w 51"/>
                <a:gd name="T67" fmla="*/ 39 h 41"/>
                <a:gd name="T68" fmla="*/ 50 w 51"/>
                <a:gd name="T69"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41">
                  <a:moveTo>
                    <a:pt x="50" y="39"/>
                  </a:moveTo>
                  <a:cubicBezTo>
                    <a:pt x="48" y="38"/>
                    <a:pt x="46" y="38"/>
                    <a:pt x="45" y="37"/>
                  </a:cubicBezTo>
                  <a:cubicBezTo>
                    <a:pt x="44" y="36"/>
                    <a:pt x="46" y="35"/>
                    <a:pt x="47" y="36"/>
                  </a:cubicBezTo>
                  <a:cubicBezTo>
                    <a:pt x="45" y="35"/>
                    <a:pt x="42" y="36"/>
                    <a:pt x="42" y="34"/>
                  </a:cubicBezTo>
                  <a:cubicBezTo>
                    <a:pt x="42" y="32"/>
                    <a:pt x="39" y="32"/>
                    <a:pt x="38" y="30"/>
                  </a:cubicBezTo>
                  <a:cubicBezTo>
                    <a:pt x="37" y="29"/>
                    <a:pt x="38" y="29"/>
                    <a:pt x="37" y="28"/>
                  </a:cubicBezTo>
                  <a:cubicBezTo>
                    <a:pt x="36" y="27"/>
                    <a:pt x="35" y="27"/>
                    <a:pt x="34" y="26"/>
                  </a:cubicBezTo>
                  <a:cubicBezTo>
                    <a:pt x="34" y="26"/>
                    <a:pt x="30" y="21"/>
                    <a:pt x="29" y="21"/>
                  </a:cubicBezTo>
                  <a:cubicBezTo>
                    <a:pt x="30" y="20"/>
                    <a:pt x="33" y="21"/>
                    <a:pt x="34" y="21"/>
                  </a:cubicBezTo>
                  <a:cubicBezTo>
                    <a:pt x="36" y="21"/>
                    <a:pt x="35" y="20"/>
                    <a:pt x="34" y="18"/>
                  </a:cubicBezTo>
                  <a:cubicBezTo>
                    <a:pt x="34" y="17"/>
                    <a:pt x="32" y="17"/>
                    <a:pt x="31" y="17"/>
                  </a:cubicBezTo>
                  <a:cubicBezTo>
                    <a:pt x="28" y="15"/>
                    <a:pt x="26" y="14"/>
                    <a:pt x="25" y="12"/>
                  </a:cubicBezTo>
                  <a:cubicBezTo>
                    <a:pt x="24" y="10"/>
                    <a:pt x="21" y="8"/>
                    <a:pt x="19" y="7"/>
                  </a:cubicBezTo>
                  <a:cubicBezTo>
                    <a:pt x="18" y="6"/>
                    <a:pt x="17" y="6"/>
                    <a:pt x="16" y="6"/>
                  </a:cubicBezTo>
                  <a:cubicBezTo>
                    <a:pt x="15" y="6"/>
                    <a:pt x="14" y="4"/>
                    <a:pt x="13" y="4"/>
                  </a:cubicBezTo>
                  <a:cubicBezTo>
                    <a:pt x="12" y="3"/>
                    <a:pt x="10" y="3"/>
                    <a:pt x="8" y="2"/>
                  </a:cubicBezTo>
                  <a:cubicBezTo>
                    <a:pt x="6" y="2"/>
                    <a:pt x="4" y="0"/>
                    <a:pt x="1" y="0"/>
                  </a:cubicBezTo>
                  <a:cubicBezTo>
                    <a:pt x="1" y="3"/>
                    <a:pt x="1" y="7"/>
                    <a:pt x="1" y="10"/>
                  </a:cubicBezTo>
                  <a:cubicBezTo>
                    <a:pt x="1" y="13"/>
                    <a:pt x="2" y="17"/>
                    <a:pt x="1" y="20"/>
                  </a:cubicBezTo>
                  <a:cubicBezTo>
                    <a:pt x="0" y="21"/>
                    <a:pt x="1" y="23"/>
                    <a:pt x="1" y="25"/>
                  </a:cubicBezTo>
                  <a:cubicBezTo>
                    <a:pt x="1" y="27"/>
                    <a:pt x="1" y="28"/>
                    <a:pt x="1" y="30"/>
                  </a:cubicBezTo>
                  <a:cubicBezTo>
                    <a:pt x="1" y="33"/>
                    <a:pt x="2" y="33"/>
                    <a:pt x="4" y="33"/>
                  </a:cubicBezTo>
                  <a:cubicBezTo>
                    <a:pt x="7" y="33"/>
                    <a:pt x="10" y="33"/>
                    <a:pt x="13" y="31"/>
                  </a:cubicBezTo>
                  <a:cubicBezTo>
                    <a:pt x="14" y="31"/>
                    <a:pt x="9" y="28"/>
                    <a:pt x="9" y="28"/>
                  </a:cubicBezTo>
                  <a:cubicBezTo>
                    <a:pt x="10" y="28"/>
                    <a:pt x="14" y="31"/>
                    <a:pt x="14" y="30"/>
                  </a:cubicBezTo>
                  <a:cubicBezTo>
                    <a:pt x="14" y="29"/>
                    <a:pt x="13" y="28"/>
                    <a:pt x="13" y="26"/>
                  </a:cubicBezTo>
                  <a:cubicBezTo>
                    <a:pt x="13" y="26"/>
                    <a:pt x="16" y="28"/>
                    <a:pt x="15" y="27"/>
                  </a:cubicBezTo>
                  <a:cubicBezTo>
                    <a:pt x="15" y="25"/>
                    <a:pt x="17" y="25"/>
                    <a:pt x="18" y="25"/>
                  </a:cubicBezTo>
                  <a:cubicBezTo>
                    <a:pt x="19" y="25"/>
                    <a:pt x="26" y="28"/>
                    <a:pt x="26" y="27"/>
                  </a:cubicBezTo>
                  <a:cubicBezTo>
                    <a:pt x="26" y="29"/>
                    <a:pt x="30" y="31"/>
                    <a:pt x="31" y="33"/>
                  </a:cubicBezTo>
                  <a:cubicBezTo>
                    <a:pt x="32" y="35"/>
                    <a:pt x="34" y="38"/>
                    <a:pt x="36" y="38"/>
                  </a:cubicBezTo>
                  <a:cubicBezTo>
                    <a:pt x="39" y="38"/>
                    <a:pt x="42" y="39"/>
                    <a:pt x="45" y="40"/>
                  </a:cubicBezTo>
                  <a:cubicBezTo>
                    <a:pt x="46" y="40"/>
                    <a:pt x="48" y="41"/>
                    <a:pt x="48" y="40"/>
                  </a:cubicBezTo>
                  <a:cubicBezTo>
                    <a:pt x="48" y="39"/>
                    <a:pt x="51" y="39"/>
                    <a:pt x="50" y="39"/>
                  </a:cubicBezTo>
                  <a:cubicBezTo>
                    <a:pt x="49" y="38"/>
                    <a:pt x="51" y="39"/>
                    <a:pt x="50" y="39"/>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97" name="Freeform 709"/>
            <p:cNvSpPr/>
            <p:nvPr/>
          </p:nvSpPr>
          <p:spPr bwMode="auto">
            <a:xfrm>
              <a:off x="8342717" y="4414599"/>
              <a:ext cx="238916" cy="210246"/>
            </a:xfrm>
            <a:custGeom>
              <a:avLst/>
              <a:gdLst>
                <a:gd name="T0" fmla="*/ 33 w 51"/>
                <a:gd name="T1" fmla="*/ 5 h 45"/>
                <a:gd name="T2" fmla="*/ 29 w 51"/>
                <a:gd name="T3" fmla="*/ 13 h 45"/>
                <a:gd name="T4" fmla="*/ 20 w 51"/>
                <a:gd name="T5" fmla="*/ 16 h 45"/>
                <a:gd name="T6" fmla="*/ 15 w 51"/>
                <a:gd name="T7" fmla="*/ 18 h 45"/>
                <a:gd name="T8" fmla="*/ 10 w 51"/>
                <a:gd name="T9" fmla="*/ 19 h 45"/>
                <a:gd name="T10" fmla="*/ 7 w 51"/>
                <a:gd name="T11" fmla="*/ 18 h 45"/>
                <a:gd name="T12" fmla="*/ 3 w 51"/>
                <a:gd name="T13" fmla="*/ 14 h 45"/>
                <a:gd name="T14" fmla="*/ 0 w 51"/>
                <a:gd name="T15" fmla="*/ 20 h 45"/>
                <a:gd name="T16" fmla="*/ 4 w 51"/>
                <a:gd name="T17" fmla="*/ 29 h 45"/>
                <a:gd name="T18" fmla="*/ 8 w 51"/>
                <a:gd name="T19" fmla="*/ 37 h 45"/>
                <a:gd name="T20" fmla="*/ 13 w 51"/>
                <a:gd name="T21" fmla="*/ 39 h 45"/>
                <a:gd name="T22" fmla="*/ 14 w 51"/>
                <a:gd name="T23" fmla="*/ 41 h 45"/>
                <a:gd name="T24" fmla="*/ 19 w 51"/>
                <a:gd name="T25" fmla="*/ 41 h 45"/>
                <a:gd name="T26" fmla="*/ 21 w 51"/>
                <a:gd name="T27" fmla="*/ 39 h 45"/>
                <a:gd name="T28" fmla="*/ 25 w 51"/>
                <a:gd name="T29" fmla="*/ 40 h 45"/>
                <a:gd name="T30" fmla="*/ 28 w 51"/>
                <a:gd name="T31" fmla="*/ 40 h 45"/>
                <a:gd name="T32" fmla="*/ 31 w 51"/>
                <a:gd name="T33" fmla="*/ 43 h 45"/>
                <a:gd name="T34" fmla="*/ 34 w 51"/>
                <a:gd name="T35" fmla="*/ 42 h 45"/>
                <a:gd name="T36" fmla="*/ 36 w 51"/>
                <a:gd name="T37" fmla="*/ 43 h 45"/>
                <a:gd name="T38" fmla="*/ 37 w 51"/>
                <a:gd name="T39" fmla="*/ 37 h 45"/>
                <a:gd name="T40" fmla="*/ 37 w 51"/>
                <a:gd name="T41" fmla="*/ 33 h 45"/>
                <a:gd name="T42" fmla="*/ 39 w 51"/>
                <a:gd name="T43" fmla="*/ 30 h 45"/>
                <a:gd name="T44" fmla="*/ 42 w 51"/>
                <a:gd name="T45" fmla="*/ 24 h 45"/>
                <a:gd name="T46" fmla="*/ 47 w 51"/>
                <a:gd name="T47" fmla="*/ 19 h 45"/>
                <a:gd name="T48" fmla="*/ 49 w 51"/>
                <a:gd name="T49" fmla="*/ 18 h 45"/>
                <a:gd name="T50" fmla="*/ 45 w 51"/>
                <a:gd name="T51" fmla="*/ 13 h 45"/>
                <a:gd name="T52" fmla="*/ 42 w 51"/>
                <a:gd name="T53" fmla="*/ 7 h 45"/>
                <a:gd name="T54" fmla="*/ 44 w 51"/>
                <a:gd name="T55" fmla="*/ 6 h 45"/>
                <a:gd name="T56" fmla="*/ 44 w 51"/>
                <a:gd name="T57" fmla="*/ 3 h 45"/>
                <a:gd name="T58" fmla="*/ 33 w 51"/>
                <a:gd name="T59" fmla="*/ 5 h 45"/>
                <a:gd name="T60" fmla="*/ 33 w 51"/>
                <a:gd name="T61" fmla="*/ 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 h="45">
                  <a:moveTo>
                    <a:pt x="33" y="5"/>
                  </a:moveTo>
                  <a:cubicBezTo>
                    <a:pt x="32" y="8"/>
                    <a:pt x="31" y="10"/>
                    <a:pt x="29" y="13"/>
                  </a:cubicBezTo>
                  <a:cubicBezTo>
                    <a:pt x="28" y="17"/>
                    <a:pt x="23" y="17"/>
                    <a:pt x="20" y="16"/>
                  </a:cubicBezTo>
                  <a:cubicBezTo>
                    <a:pt x="18" y="15"/>
                    <a:pt x="16" y="17"/>
                    <a:pt x="15" y="18"/>
                  </a:cubicBezTo>
                  <a:cubicBezTo>
                    <a:pt x="14" y="19"/>
                    <a:pt x="11" y="18"/>
                    <a:pt x="10" y="19"/>
                  </a:cubicBezTo>
                  <a:cubicBezTo>
                    <a:pt x="8" y="20"/>
                    <a:pt x="8" y="20"/>
                    <a:pt x="7" y="18"/>
                  </a:cubicBezTo>
                  <a:cubicBezTo>
                    <a:pt x="5" y="17"/>
                    <a:pt x="4" y="16"/>
                    <a:pt x="3" y="14"/>
                  </a:cubicBezTo>
                  <a:cubicBezTo>
                    <a:pt x="2" y="13"/>
                    <a:pt x="0" y="19"/>
                    <a:pt x="0" y="20"/>
                  </a:cubicBezTo>
                  <a:cubicBezTo>
                    <a:pt x="0" y="23"/>
                    <a:pt x="3" y="26"/>
                    <a:pt x="4" y="29"/>
                  </a:cubicBezTo>
                  <a:cubicBezTo>
                    <a:pt x="6" y="32"/>
                    <a:pt x="5" y="35"/>
                    <a:pt x="8" y="37"/>
                  </a:cubicBezTo>
                  <a:cubicBezTo>
                    <a:pt x="10" y="38"/>
                    <a:pt x="12" y="39"/>
                    <a:pt x="13" y="39"/>
                  </a:cubicBezTo>
                  <a:cubicBezTo>
                    <a:pt x="16" y="38"/>
                    <a:pt x="13" y="40"/>
                    <a:pt x="14" y="41"/>
                  </a:cubicBezTo>
                  <a:cubicBezTo>
                    <a:pt x="15" y="41"/>
                    <a:pt x="18" y="41"/>
                    <a:pt x="19" y="41"/>
                  </a:cubicBezTo>
                  <a:cubicBezTo>
                    <a:pt x="20" y="40"/>
                    <a:pt x="20" y="38"/>
                    <a:pt x="21" y="39"/>
                  </a:cubicBezTo>
                  <a:cubicBezTo>
                    <a:pt x="22" y="40"/>
                    <a:pt x="24" y="41"/>
                    <a:pt x="25" y="40"/>
                  </a:cubicBezTo>
                  <a:cubicBezTo>
                    <a:pt x="26" y="40"/>
                    <a:pt x="28" y="39"/>
                    <a:pt x="28" y="40"/>
                  </a:cubicBezTo>
                  <a:cubicBezTo>
                    <a:pt x="29" y="43"/>
                    <a:pt x="27" y="45"/>
                    <a:pt x="31" y="43"/>
                  </a:cubicBezTo>
                  <a:cubicBezTo>
                    <a:pt x="32" y="43"/>
                    <a:pt x="33" y="42"/>
                    <a:pt x="34" y="42"/>
                  </a:cubicBezTo>
                  <a:cubicBezTo>
                    <a:pt x="35" y="42"/>
                    <a:pt x="36" y="43"/>
                    <a:pt x="36" y="43"/>
                  </a:cubicBezTo>
                  <a:cubicBezTo>
                    <a:pt x="37" y="41"/>
                    <a:pt x="35" y="39"/>
                    <a:pt x="37" y="37"/>
                  </a:cubicBezTo>
                  <a:cubicBezTo>
                    <a:pt x="38" y="36"/>
                    <a:pt x="37" y="35"/>
                    <a:pt x="37" y="33"/>
                  </a:cubicBezTo>
                  <a:cubicBezTo>
                    <a:pt x="37" y="32"/>
                    <a:pt x="38" y="31"/>
                    <a:pt x="39" y="30"/>
                  </a:cubicBezTo>
                  <a:cubicBezTo>
                    <a:pt x="41" y="28"/>
                    <a:pt x="43" y="27"/>
                    <a:pt x="42" y="24"/>
                  </a:cubicBezTo>
                  <a:cubicBezTo>
                    <a:pt x="42" y="22"/>
                    <a:pt x="45" y="18"/>
                    <a:pt x="47" y="19"/>
                  </a:cubicBezTo>
                  <a:cubicBezTo>
                    <a:pt x="48" y="20"/>
                    <a:pt x="51" y="19"/>
                    <a:pt x="49" y="18"/>
                  </a:cubicBezTo>
                  <a:cubicBezTo>
                    <a:pt x="48" y="16"/>
                    <a:pt x="45" y="15"/>
                    <a:pt x="45" y="13"/>
                  </a:cubicBezTo>
                  <a:cubicBezTo>
                    <a:pt x="45" y="11"/>
                    <a:pt x="43" y="9"/>
                    <a:pt x="42" y="7"/>
                  </a:cubicBezTo>
                  <a:cubicBezTo>
                    <a:pt x="41" y="4"/>
                    <a:pt x="44" y="7"/>
                    <a:pt x="44" y="6"/>
                  </a:cubicBezTo>
                  <a:cubicBezTo>
                    <a:pt x="45" y="5"/>
                    <a:pt x="41" y="4"/>
                    <a:pt x="44" y="3"/>
                  </a:cubicBezTo>
                  <a:cubicBezTo>
                    <a:pt x="40" y="2"/>
                    <a:pt x="34" y="0"/>
                    <a:pt x="33" y="5"/>
                  </a:cubicBezTo>
                  <a:cubicBezTo>
                    <a:pt x="32" y="7"/>
                    <a:pt x="34" y="3"/>
                    <a:pt x="33" y="5"/>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98" name="Freeform 710"/>
            <p:cNvSpPr/>
            <p:nvPr/>
          </p:nvSpPr>
          <p:spPr bwMode="auto">
            <a:xfrm>
              <a:off x="8357051" y="4358851"/>
              <a:ext cx="229360" cy="149721"/>
            </a:xfrm>
            <a:custGeom>
              <a:avLst/>
              <a:gdLst>
                <a:gd name="T0" fmla="*/ 45 w 49"/>
                <a:gd name="T1" fmla="*/ 10 h 32"/>
                <a:gd name="T2" fmla="*/ 47 w 49"/>
                <a:gd name="T3" fmla="*/ 8 h 32"/>
                <a:gd name="T4" fmla="*/ 43 w 49"/>
                <a:gd name="T5" fmla="*/ 7 h 32"/>
                <a:gd name="T6" fmla="*/ 42 w 49"/>
                <a:gd name="T7" fmla="*/ 6 h 32"/>
                <a:gd name="T8" fmla="*/ 41 w 49"/>
                <a:gd name="T9" fmla="*/ 6 h 32"/>
                <a:gd name="T10" fmla="*/ 41 w 49"/>
                <a:gd name="T11" fmla="*/ 4 h 32"/>
                <a:gd name="T12" fmla="*/ 39 w 49"/>
                <a:gd name="T13" fmla="*/ 2 h 32"/>
                <a:gd name="T14" fmla="*/ 37 w 49"/>
                <a:gd name="T15" fmla="*/ 2 h 32"/>
                <a:gd name="T16" fmla="*/ 36 w 49"/>
                <a:gd name="T17" fmla="*/ 1 h 32"/>
                <a:gd name="T18" fmla="*/ 32 w 49"/>
                <a:gd name="T19" fmla="*/ 6 h 32"/>
                <a:gd name="T20" fmla="*/ 30 w 49"/>
                <a:gd name="T21" fmla="*/ 8 h 32"/>
                <a:gd name="T22" fmla="*/ 29 w 49"/>
                <a:gd name="T23" fmla="*/ 9 h 32"/>
                <a:gd name="T24" fmla="*/ 29 w 49"/>
                <a:gd name="T25" fmla="*/ 10 h 32"/>
                <a:gd name="T26" fmla="*/ 25 w 49"/>
                <a:gd name="T27" fmla="*/ 12 h 32"/>
                <a:gd name="T28" fmla="*/ 25 w 49"/>
                <a:gd name="T29" fmla="*/ 15 h 32"/>
                <a:gd name="T30" fmla="*/ 27 w 49"/>
                <a:gd name="T31" fmla="*/ 14 h 32"/>
                <a:gd name="T32" fmla="*/ 29 w 49"/>
                <a:gd name="T33" fmla="*/ 13 h 32"/>
                <a:gd name="T34" fmla="*/ 28 w 49"/>
                <a:gd name="T35" fmla="*/ 11 h 32"/>
                <a:gd name="T36" fmla="*/ 29 w 49"/>
                <a:gd name="T37" fmla="*/ 13 h 32"/>
                <a:gd name="T38" fmla="*/ 26 w 49"/>
                <a:gd name="T39" fmla="*/ 14 h 32"/>
                <a:gd name="T40" fmla="*/ 23 w 49"/>
                <a:gd name="T41" fmla="*/ 13 h 32"/>
                <a:gd name="T42" fmla="*/ 14 w 49"/>
                <a:gd name="T43" fmla="*/ 20 h 32"/>
                <a:gd name="T44" fmla="*/ 9 w 49"/>
                <a:gd name="T45" fmla="*/ 23 h 32"/>
                <a:gd name="T46" fmla="*/ 7 w 49"/>
                <a:gd name="T47" fmla="*/ 26 h 32"/>
                <a:gd name="T48" fmla="*/ 9 w 49"/>
                <a:gd name="T49" fmla="*/ 28 h 32"/>
                <a:gd name="T50" fmla="*/ 0 w 49"/>
                <a:gd name="T51" fmla="*/ 26 h 32"/>
                <a:gd name="T52" fmla="*/ 5 w 49"/>
                <a:gd name="T53" fmla="*/ 32 h 32"/>
                <a:gd name="T54" fmla="*/ 7 w 49"/>
                <a:gd name="T55" fmla="*/ 31 h 32"/>
                <a:gd name="T56" fmla="*/ 12 w 49"/>
                <a:gd name="T57" fmla="*/ 30 h 32"/>
                <a:gd name="T58" fmla="*/ 20 w 49"/>
                <a:gd name="T59" fmla="*/ 29 h 32"/>
                <a:gd name="T60" fmla="*/ 27 w 49"/>
                <a:gd name="T61" fmla="*/ 24 h 32"/>
                <a:gd name="T62" fmla="*/ 30 w 49"/>
                <a:gd name="T63" fmla="*/ 18 h 32"/>
                <a:gd name="T64" fmla="*/ 34 w 49"/>
                <a:gd name="T65" fmla="*/ 14 h 32"/>
                <a:gd name="T66" fmla="*/ 43 w 49"/>
                <a:gd name="T67" fmla="*/ 14 h 32"/>
                <a:gd name="T68" fmla="*/ 45 w 49"/>
                <a:gd name="T69"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 h="32">
                  <a:moveTo>
                    <a:pt x="45" y="10"/>
                  </a:moveTo>
                  <a:cubicBezTo>
                    <a:pt x="48" y="10"/>
                    <a:pt x="49" y="9"/>
                    <a:pt x="47" y="8"/>
                  </a:cubicBezTo>
                  <a:cubicBezTo>
                    <a:pt x="45" y="7"/>
                    <a:pt x="45" y="6"/>
                    <a:pt x="43" y="7"/>
                  </a:cubicBezTo>
                  <a:cubicBezTo>
                    <a:pt x="42" y="8"/>
                    <a:pt x="43" y="7"/>
                    <a:pt x="42" y="6"/>
                  </a:cubicBezTo>
                  <a:cubicBezTo>
                    <a:pt x="42" y="6"/>
                    <a:pt x="41" y="6"/>
                    <a:pt x="41" y="6"/>
                  </a:cubicBezTo>
                  <a:cubicBezTo>
                    <a:pt x="41" y="6"/>
                    <a:pt x="41" y="4"/>
                    <a:pt x="41" y="4"/>
                  </a:cubicBezTo>
                  <a:cubicBezTo>
                    <a:pt x="40" y="3"/>
                    <a:pt x="39" y="2"/>
                    <a:pt x="39" y="2"/>
                  </a:cubicBezTo>
                  <a:cubicBezTo>
                    <a:pt x="37" y="0"/>
                    <a:pt x="38" y="1"/>
                    <a:pt x="37" y="2"/>
                  </a:cubicBezTo>
                  <a:cubicBezTo>
                    <a:pt x="36" y="3"/>
                    <a:pt x="36" y="1"/>
                    <a:pt x="36" y="1"/>
                  </a:cubicBezTo>
                  <a:cubicBezTo>
                    <a:pt x="35" y="1"/>
                    <a:pt x="32" y="5"/>
                    <a:pt x="32" y="6"/>
                  </a:cubicBezTo>
                  <a:cubicBezTo>
                    <a:pt x="31" y="6"/>
                    <a:pt x="30" y="7"/>
                    <a:pt x="30" y="8"/>
                  </a:cubicBezTo>
                  <a:cubicBezTo>
                    <a:pt x="29" y="8"/>
                    <a:pt x="29" y="9"/>
                    <a:pt x="29" y="9"/>
                  </a:cubicBezTo>
                  <a:cubicBezTo>
                    <a:pt x="29" y="10"/>
                    <a:pt x="29" y="10"/>
                    <a:pt x="29" y="10"/>
                  </a:cubicBezTo>
                  <a:cubicBezTo>
                    <a:pt x="29" y="11"/>
                    <a:pt x="26" y="11"/>
                    <a:pt x="25" y="12"/>
                  </a:cubicBezTo>
                  <a:cubicBezTo>
                    <a:pt x="22" y="12"/>
                    <a:pt x="23" y="14"/>
                    <a:pt x="25" y="15"/>
                  </a:cubicBezTo>
                  <a:cubicBezTo>
                    <a:pt x="27" y="17"/>
                    <a:pt x="26" y="15"/>
                    <a:pt x="27" y="14"/>
                  </a:cubicBezTo>
                  <a:cubicBezTo>
                    <a:pt x="27" y="13"/>
                    <a:pt x="29" y="13"/>
                    <a:pt x="29" y="13"/>
                  </a:cubicBezTo>
                  <a:cubicBezTo>
                    <a:pt x="29" y="13"/>
                    <a:pt x="28" y="12"/>
                    <a:pt x="28" y="11"/>
                  </a:cubicBezTo>
                  <a:cubicBezTo>
                    <a:pt x="28" y="12"/>
                    <a:pt x="29" y="13"/>
                    <a:pt x="29" y="13"/>
                  </a:cubicBezTo>
                  <a:cubicBezTo>
                    <a:pt x="29" y="13"/>
                    <a:pt x="27" y="13"/>
                    <a:pt x="26" y="14"/>
                  </a:cubicBezTo>
                  <a:cubicBezTo>
                    <a:pt x="26" y="17"/>
                    <a:pt x="24" y="14"/>
                    <a:pt x="23" y="13"/>
                  </a:cubicBezTo>
                  <a:cubicBezTo>
                    <a:pt x="20" y="16"/>
                    <a:pt x="18" y="19"/>
                    <a:pt x="14" y="20"/>
                  </a:cubicBezTo>
                  <a:cubicBezTo>
                    <a:pt x="12" y="21"/>
                    <a:pt x="10" y="21"/>
                    <a:pt x="9" y="23"/>
                  </a:cubicBezTo>
                  <a:cubicBezTo>
                    <a:pt x="8" y="24"/>
                    <a:pt x="8" y="25"/>
                    <a:pt x="7" y="26"/>
                  </a:cubicBezTo>
                  <a:cubicBezTo>
                    <a:pt x="7" y="27"/>
                    <a:pt x="9" y="28"/>
                    <a:pt x="9" y="28"/>
                  </a:cubicBezTo>
                  <a:cubicBezTo>
                    <a:pt x="8" y="29"/>
                    <a:pt x="1" y="26"/>
                    <a:pt x="0" y="26"/>
                  </a:cubicBezTo>
                  <a:cubicBezTo>
                    <a:pt x="1" y="28"/>
                    <a:pt x="3" y="31"/>
                    <a:pt x="5" y="32"/>
                  </a:cubicBezTo>
                  <a:cubicBezTo>
                    <a:pt x="6" y="32"/>
                    <a:pt x="7" y="31"/>
                    <a:pt x="7" y="31"/>
                  </a:cubicBezTo>
                  <a:cubicBezTo>
                    <a:pt x="9" y="30"/>
                    <a:pt x="12" y="31"/>
                    <a:pt x="12" y="30"/>
                  </a:cubicBezTo>
                  <a:cubicBezTo>
                    <a:pt x="15" y="27"/>
                    <a:pt x="17" y="28"/>
                    <a:pt x="20" y="29"/>
                  </a:cubicBezTo>
                  <a:cubicBezTo>
                    <a:pt x="23" y="29"/>
                    <a:pt x="26" y="27"/>
                    <a:pt x="27" y="24"/>
                  </a:cubicBezTo>
                  <a:cubicBezTo>
                    <a:pt x="28" y="22"/>
                    <a:pt x="29" y="20"/>
                    <a:pt x="30" y="18"/>
                  </a:cubicBezTo>
                  <a:cubicBezTo>
                    <a:pt x="30" y="15"/>
                    <a:pt x="31" y="14"/>
                    <a:pt x="34" y="14"/>
                  </a:cubicBezTo>
                  <a:cubicBezTo>
                    <a:pt x="37" y="14"/>
                    <a:pt x="40" y="15"/>
                    <a:pt x="43" y="14"/>
                  </a:cubicBezTo>
                  <a:cubicBezTo>
                    <a:pt x="47" y="13"/>
                    <a:pt x="40" y="10"/>
                    <a:pt x="45" y="10"/>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599" name="Freeform 711"/>
            <p:cNvSpPr/>
            <p:nvPr/>
          </p:nvSpPr>
          <p:spPr bwMode="auto">
            <a:xfrm>
              <a:off x="7890370" y="3839607"/>
              <a:ext cx="79638" cy="46190"/>
            </a:xfrm>
            <a:custGeom>
              <a:avLst/>
              <a:gdLst>
                <a:gd name="T0" fmla="*/ 2 w 17"/>
                <a:gd name="T1" fmla="*/ 8 h 10"/>
                <a:gd name="T2" fmla="*/ 7 w 17"/>
                <a:gd name="T3" fmla="*/ 9 h 10"/>
                <a:gd name="T4" fmla="*/ 12 w 17"/>
                <a:gd name="T5" fmla="*/ 9 h 10"/>
                <a:gd name="T6" fmla="*/ 16 w 17"/>
                <a:gd name="T7" fmla="*/ 8 h 10"/>
                <a:gd name="T8" fmla="*/ 15 w 17"/>
                <a:gd name="T9" fmla="*/ 3 h 10"/>
                <a:gd name="T10" fmla="*/ 10 w 17"/>
                <a:gd name="T11" fmla="*/ 3 h 10"/>
                <a:gd name="T12" fmla="*/ 6 w 17"/>
                <a:gd name="T13" fmla="*/ 1 h 10"/>
                <a:gd name="T14" fmla="*/ 2 w 17"/>
                <a:gd name="T15" fmla="*/ 8 h 10"/>
                <a:gd name="T16" fmla="*/ 2 w 17"/>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2" y="8"/>
                  </a:moveTo>
                  <a:cubicBezTo>
                    <a:pt x="3" y="9"/>
                    <a:pt x="6" y="10"/>
                    <a:pt x="7" y="9"/>
                  </a:cubicBezTo>
                  <a:cubicBezTo>
                    <a:pt x="9" y="8"/>
                    <a:pt x="10" y="10"/>
                    <a:pt x="12" y="9"/>
                  </a:cubicBezTo>
                  <a:cubicBezTo>
                    <a:pt x="13" y="9"/>
                    <a:pt x="17" y="9"/>
                    <a:pt x="16" y="8"/>
                  </a:cubicBezTo>
                  <a:cubicBezTo>
                    <a:pt x="15" y="6"/>
                    <a:pt x="14" y="5"/>
                    <a:pt x="15" y="3"/>
                  </a:cubicBezTo>
                  <a:cubicBezTo>
                    <a:pt x="13" y="2"/>
                    <a:pt x="11" y="4"/>
                    <a:pt x="10" y="3"/>
                  </a:cubicBezTo>
                  <a:cubicBezTo>
                    <a:pt x="9" y="2"/>
                    <a:pt x="7" y="0"/>
                    <a:pt x="6" y="1"/>
                  </a:cubicBezTo>
                  <a:cubicBezTo>
                    <a:pt x="4" y="3"/>
                    <a:pt x="0" y="6"/>
                    <a:pt x="2" y="8"/>
                  </a:cubicBezTo>
                  <a:cubicBezTo>
                    <a:pt x="3" y="9"/>
                    <a:pt x="1" y="7"/>
                    <a:pt x="2" y="8"/>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00" name="Freeform 712"/>
            <p:cNvSpPr/>
            <p:nvPr/>
          </p:nvSpPr>
          <p:spPr bwMode="auto">
            <a:xfrm>
              <a:off x="7707201" y="3787046"/>
              <a:ext cx="173611" cy="108308"/>
            </a:xfrm>
            <a:custGeom>
              <a:avLst/>
              <a:gdLst>
                <a:gd name="T0" fmla="*/ 1 w 37"/>
                <a:gd name="T1" fmla="*/ 3 h 23"/>
                <a:gd name="T2" fmla="*/ 0 w 37"/>
                <a:gd name="T3" fmla="*/ 9 h 23"/>
                <a:gd name="T4" fmla="*/ 5 w 37"/>
                <a:gd name="T5" fmla="*/ 13 h 23"/>
                <a:gd name="T6" fmla="*/ 7 w 37"/>
                <a:gd name="T7" fmla="*/ 14 h 23"/>
                <a:gd name="T8" fmla="*/ 12 w 37"/>
                <a:gd name="T9" fmla="*/ 15 h 23"/>
                <a:gd name="T10" fmla="*/ 15 w 37"/>
                <a:gd name="T11" fmla="*/ 16 h 23"/>
                <a:gd name="T12" fmla="*/ 19 w 37"/>
                <a:gd name="T13" fmla="*/ 16 h 23"/>
                <a:gd name="T14" fmla="*/ 22 w 37"/>
                <a:gd name="T15" fmla="*/ 19 h 23"/>
                <a:gd name="T16" fmla="*/ 26 w 37"/>
                <a:gd name="T17" fmla="*/ 20 h 23"/>
                <a:gd name="T18" fmla="*/ 29 w 37"/>
                <a:gd name="T19" fmla="*/ 22 h 23"/>
                <a:gd name="T20" fmla="*/ 32 w 37"/>
                <a:gd name="T21" fmla="*/ 20 h 23"/>
                <a:gd name="T22" fmla="*/ 35 w 37"/>
                <a:gd name="T23" fmla="*/ 22 h 23"/>
                <a:gd name="T24" fmla="*/ 37 w 37"/>
                <a:gd name="T25" fmla="*/ 21 h 23"/>
                <a:gd name="T26" fmla="*/ 37 w 37"/>
                <a:gd name="T27" fmla="*/ 18 h 23"/>
                <a:gd name="T28" fmla="*/ 37 w 37"/>
                <a:gd name="T29" fmla="*/ 14 h 23"/>
                <a:gd name="T30" fmla="*/ 32 w 37"/>
                <a:gd name="T31" fmla="*/ 14 h 23"/>
                <a:gd name="T32" fmla="*/ 31 w 37"/>
                <a:gd name="T33" fmla="*/ 13 h 23"/>
                <a:gd name="T34" fmla="*/ 28 w 37"/>
                <a:gd name="T35" fmla="*/ 13 h 23"/>
                <a:gd name="T36" fmla="*/ 26 w 37"/>
                <a:gd name="T37" fmla="*/ 12 h 23"/>
                <a:gd name="T38" fmla="*/ 24 w 37"/>
                <a:gd name="T39" fmla="*/ 12 h 23"/>
                <a:gd name="T40" fmla="*/ 20 w 37"/>
                <a:gd name="T41" fmla="*/ 10 h 23"/>
                <a:gd name="T42" fmla="*/ 18 w 37"/>
                <a:gd name="T43" fmla="*/ 8 h 23"/>
                <a:gd name="T44" fmla="*/ 16 w 37"/>
                <a:gd name="T45" fmla="*/ 7 h 23"/>
                <a:gd name="T46" fmla="*/ 10 w 37"/>
                <a:gd name="T47" fmla="*/ 2 h 23"/>
                <a:gd name="T48" fmla="*/ 8 w 37"/>
                <a:gd name="T49" fmla="*/ 0 h 23"/>
                <a:gd name="T50" fmla="*/ 5 w 37"/>
                <a:gd name="T51" fmla="*/ 2 h 23"/>
                <a:gd name="T52" fmla="*/ 4 w 37"/>
                <a:gd name="T53" fmla="*/ 2 h 23"/>
                <a:gd name="T54" fmla="*/ 1 w 37"/>
                <a:gd name="T55" fmla="*/ 3 h 23"/>
                <a:gd name="T56" fmla="*/ 1 w 37"/>
                <a:gd name="T57"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23">
                  <a:moveTo>
                    <a:pt x="1" y="3"/>
                  </a:moveTo>
                  <a:cubicBezTo>
                    <a:pt x="0" y="4"/>
                    <a:pt x="0" y="8"/>
                    <a:pt x="0" y="9"/>
                  </a:cubicBezTo>
                  <a:cubicBezTo>
                    <a:pt x="1" y="10"/>
                    <a:pt x="4" y="11"/>
                    <a:pt x="5" y="13"/>
                  </a:cubicBezTo>
                  <a:cubicBezTo>
                    <a:pt x="6" y="13"/>
                    <a:pt x="7" y="14"/>
                    <a:pt x="7" y="14"/>
                  </a:cubicBezTo>
                  <a:cubicBezTo>
                    <a:pt x="9" y="15"/>
                    <a:pt x="10" y="14"/>
                    <a:pt x="12" y="15"/>
                  </a:cubicBezTo>
                  <a:cubicBezTo>
                    <a:pt x="13" y="15"/>
                    <a:pt x="14" y="16"/>
                    <a:pt x="15" y="16"/>
                  </a:cubicBezTo>
                  <a:cubicBezTo>
                    <a:pt x="16" y="16"/>
                    <a:pt x="18" y="16"/>
                    <a:pt x="19" y="16"/>
                  </a:cubicBezTo>
                  <a:cubicBezTo>
                    <a:pt x="20" y="17"/>
                    <a:pt x="21" y="18"/>
                    <a:pt x="22" y="19"/>
                  </a:cubicBezTo>
                  <a:cubicBezTo>
                    <a:pt x="23" y="19"/>
                    <a:pt x="25" y="19"/>
                    <a:pt x="26" y="20"/>
                  </a:cubicBezTo>
                  <a:cubicBezTo>
                    <a:pt x="27" y="20"/>
                    <a:pt x="28" y="22"/>
                    <a:pt x="29" y="22"/>
                  </a:cubicBezTo>
                  <a:cubicBezTo>
                    <a:pt x="30" y="22"/>
                    <a:pt x="31" y="20"/>
                    <a:pt x="32" y="20"/>
                  </a:cubicBezTo>
                  <a:cubicBezTo>
                    <a:pt x="33" y="21"/>
                    <a:pt x="33" y="23"/>
                    <a:pt x="35" y="22"/>
                  </a:cubicBezTo>
                  <a:cubicBezTo>
                    <a:pt x="35" y="22"/>
                    <a:pt x="37" y="21"/>
                    <a:pt x="37" y="21"/>
                  </a:cubicBezTo>
                  <a:cubicBezTo>
                    <a:pt x="37" y="20"/>
                    <a:pt x="37" y="19"/>
                    <a:pt x="37" y="18"/>
                  </a:cubicBezTo>
                  <a:cubicBezTo>
                    <a:pt x="36" y="17"/>
                    <a:pt x="37" y="16"/>
                    <a:pt x="37" y="14"/>
                  </a:cubicBezTo>
                  <a:cubicBezTo>
                    <a:pt x="35" y="14"/>
                    <a:pt x="34" y="15"/>
                    <a:pt x="32" y="14"/>
                  </a:cubicBezTo>
                  <a:cubicBezTo>
                    <a:pt x="32" y="14"/>
                    <a:pt x="31" y="13"/>
                    <a:pt x="31" y="13"/>
                  </a:cubicBezTo>
                  <a:cubicBezTo>
                    <a:pt x="30" y="13"/>
                    <a:pt x="29" y="14"/>
                    <a:pt x="28" y="13"/>
                  </a:cubicBezTo>
                  <a:cubicBezTo>
                    <a:pt x="28" y="13"/>
                    <a:pt x="27" y="12"/>
                    <a:pt x="26" y="12"/>
                  </a:cubicBezTo>
                  <a:cubicBezTo>
                    <a:pt x="25" y="12"/>
                    <a:pt x="24" y="14"/>
                    <a:pt x="24" y="12"/>
                  </a:cubicBezTo>
                  <a:cubicBezTo>
                    <a:pt x="22" y="10"/>
                    <a:pt x="21" y="11"/>
                    <a:pt x="20" y="10"/>
                  </a:cubicBezTo>
                  <a:cubicBezTo>
                    <a:pt x="19" y="9"/>
                    <a:pt x="19" y="8"/>
                    <a:pt x="18" y="8"/>
                  </a:cubicBezTo>
                  <a:cubicBezTo>
                    <a:pt x="17" y="7"/>
                    <a:pt x="16" y="7"/>
                    <a:pt x="16" y="7"/>
                  </a:cubicBezTo>
                  <a:cubicBezTo>
                    <a:pt x="14" y="6"/>
                    <a:pt x="11" y="4"/>
                    <a:pt x="10" y="2"/>
                  </a:cubicBezTo>
                  <a:cubicBezTo>
                    <a:pt x="10" y="1"/>
                    <a:pt x="9" y="0"/>
                    <a:pt x="8" y="0"/>
                  </a:cubicBezTo>
                  <a:cubicBezTo>
                    <a:pt x="6" y="0"/>
                    <a:pt x="6" y="1"/>
                    <a:pt x="5" y="2"/>
                  </a:cubicBezTo>
                  <a:cubicBezTo>
                    <a:pt x="5" y="3"/>
                    <a:pt x="4" y="2"/>
                    <a:pt x="4" y="2"/>
                  </a:cubicBezTo>
                  <a:cubicBezTo>
                    <a:pt x="3" y="3"/>
                    <a:pt x="2" y="3"/>
                    <a:pt x="1" y="3"/>
                  </a:cubicBezTo>
                  <a:cubicBezTo>
                    <a:pt x="0" y="4"/>
                    <a:pt x="2" y="3"/>
                    <a:pt x="1" y="3"/>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01" name="Freeform 713"/>
            <p:cNvSpPr/>
            <p:nvPr/>
          </p:nvSpPr>
          <p:spPr bwMode="auto">
            <a:xfrm>
              <a:off x="8188218" y="4180460"/>
              <a:ext cx="130606" cy="108308"/>
            </a:xfrm>
            <a:custGeom>
              <a:avLst/>
              <a:gdLst>
                <a:gd name="T0" fmla="*/ 14 w 28"/>
                <a:gd name="T1" fmla="*/ 19 h 23"/>
                <a:gd name="T2" fmla="*/ 19 w 28"/>
                <a:gd name="T3" fmla="*/ 18 h 23"/>
                <a:gd name="T4" fmla="*/ 19 w 28"/>
                <a:gd name="T5" fmla="*/ 15 h 23"/>
                <a:gd name="T6" fmla="*/ 21 w 28"/>
                <a:gd name="T7" fmla="*/ 14 h 23"/>
                <a:gd name="T8" fmla="*/ 24 w 28"/>
                <a:gd name="T9" fmla="*/ 12 h 23"/>
                <a:gd name="T10" fmla="*/ 27 w 28"/>
                <a:gd name="T11" fmla="*/ 9 h 23"/>
                <a:gd name="T12" fmla="*/ 26 w 28"/>
                <a:gd name="T13" fmla="*/ 1 h 23"/>
                <a:gd name="T14" fmla="*/ 22 w 28"/>
                <a:gd name="T15" fmla="*/ 1 h 23"/>
                <a:gd name="T16" fmla="*/ 19 w 28"/>
                <a:gd name="T17" fmla="*/ 2 h 23"/>
                <a:gd name="T18" fmla="*/ 17 w 28"/>
                <a:gd name="T19" fmla="*/ 2 h 23"/>
                <a:gd name="T20" fmla="*/ 3 w 28"/>
                <a:gd name="T21" fmla="*/ 3 h 23"/>
                <a:gd name="T22" fmla="*/ 0 w 28"/>
                <a:gd name="T23" fmla="*/ 7 h 23"/>
                <a:gd name="T24" fmla="*/ 1 w 28"/>
                <a:gd name="T25" fmla="*/ 10 h 23"/>
                <a:gd name="T26" fmla="*/ 3 w 28"/>
                <a:gd name="T27" fmla="*/ 14 h 23"/>
                <a:gd name="T28" fmla="*/ 5 w 28"/>
                <a:gd name="T29" fmla="*/ 18 h 23"/>
                <a:gd name="T30" fmla="*/ 6 w 28"/>
                <a:gd name="T31" fmla="*/ 19 h 23"/>
                <a:gd name="T32" fmla="*/ 7 w 28"/>
                <a:gd name="T33" fmla="*/ 21 h 23"/>
                <a:gd name="T34" fmla="*/ 8 w 28"/>
                <a:gd name="T35" fmla="*/ 23 h 23"/>
                <a:gd name="T36" fmla="*/ 14 w 28"/>
                <a:gd name="T37" fmla="*/ 19 h 23"/>
                <a:gd name="T38" fmla="*/ 14 w 28"/>
                <a:gd name="T39"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23">
                  <a:moveTo>
                    <a:pt x="14" y="19"/>
                  </a:moveTo>
                  <a:cubicBezTo>
                    <a:pt x="14" y="18"/>
                    <a:pt x="20" y="20"/>
                    <a:pt x="19" y="18"/>
                  </a:cubicBezTo>
                  <a:cubicBezTo>
                    <a:pt x="19" y="18"/>
                    <a:pt x="18" y="15"/>
                    <a:pt x="19" y="15"/>
                  </a:cubicBezTo>
                  <a:cubicBezTo>
                    <a:pt x="20" y="15"/>
                    <a:pt x="21" y="16"/>
                    <a:pt x="21" y="14"/>
                  </a:cubicBezTo>
                  <a:cubicBezTo>
                    <a:pt x="21" y="12"/>
                    <a:pt x="23" y="13"/>
                    <a:pt x="24" y="12"/>
                  </a:cubicBezTo>
                  <a:cubicBezTo>
                    <a:pt x="26" y="12"/>
                    <a:pt x="26" y="10"/>
                    <a:pt x="27" y="9"/>
                  </a:cubicBezTo>
                  <a:cubicBezTo>
                    <a:pt x="28" y="7"/>
                    <a:pt x="25" y="2"/>
                    <a:pt x="26" y="1"/>
                  </a:cubicBezTo>
                  <a:cubicBezTo>
                    <a:pt x="24" y="2"/>
                    <a:pt x="24" y="2"/>
                    <a:pt x="22" y="1"/>
                  </a:cubicBezTo>
                  <a:cubicBezTo>
                    <a:pt x="21" y="0"/>
                    <a:pt x="19" y="2"/>
                    <a:pt x="19" y="2"/>
                  </a:cubicBezTo>
                  <a:cubicBezTo>
                    <a:pt x="19" y="4"/>
                    <a:pt x="17" y="2"/>
                    <a:pt x="17" y="2"/>
                  </a:cubicBezTo>
                  <a:cubicBezTo>
                    <a:pt x="13" y="1"/>
                    <a:pt x="6" y="0"/>
                    <a:pt x="3" y="3"/>
                  </a:cubicBezTo>
                  <a:cubicBezTo>
                    <a:pt x="2" y="4"/>
                    <a:pt x="0" y="5"/>
                    <a:pt x="0" y="7"/>
                  </a:cubicBezTo>
                  <a:cubicBezTo>
                    <a:pt x="0" y="8"/>
                    <a:pt x="1" y="9"/>
                    <a:pt x="1" y="10"/>
                  </a:cubicBezTo>
                  <a:cubicBezTo>
                    <a:pt x="3" y="11"/>
                    <a:pt x="3" y="13"/>
                    <a:pt x="3" y="14"/>
                  </a:cubicBezTo>
                  <a:cubicBezTo>
                    <a:pt x="4" y="16"/>
                    <a:pt x="4" y="17"/>
                    <a:pt x="5" y="18"/>
                  </a:cubicBezTo>
                  <a:cubicBezTo>
                    <a:pt x="5" y="19"/>
                    <a:pt x="6" y="18"/>
                    <a:pt x="6" y="19"/>
                  </a:cubicBezTo>
                  <a:cubicBezTo>
                    <a:pt x="7" y="19"/>
                    <a:pt x="6" y="20"/>
                    <a:pt x="7" y="21"/>
                  </a:cubicBezTo>
                  <a:cubicBezTo>
                    <a:pt x="9" y="21"/>
                    <a:pt x="8" y="22"/>
                    <a:pt x="8" y="23"/>
                  </a:cubicBezTo>
                  <a:cubicBezTo>
                    <a:pt x="8" y="22"/>
                    <a:pt x="14" y="20"/>
                    <a:pt x="14" y="19"/>
                  </a:cubicBezTo>
                  <a:cubicBezTo>
                    <a:pt x="14" y="19"/>
                    <a:pt x="14" y="20"/>
                    <a:pt x="14" y="19"/>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02" name="Freeform 714"/>
            <p:cNvSpPr/>
            <p:nvPr/>
          </p:nvSpPr>
          <p:spPr bwMode="auto">
            <a:xfrm>
              <a:off x="8137249" y="4371593"/>
              <a:ext cx="103530" cy="122645"/>
            </a:xfrm>
            <a:custGeom>
              <a:avLst/>
              <a:gdLst>
                <a:gd name="T0" fmla="*/ 10 w 22"/>
                <a:gd name="T1" fmla="*/ 3 h 26"/>
                <a:gd name="T2" fmla="*/ 7 w 22"/>
                <a:gd name="T3" fmla="*/ 4 h 26"/>
                <a:gd name="T4" fmla="*/ 6 w 22"/>
                <a:gd name="T5" fmla="*/ 4 h 26"/>
                <a:gd name="T6" fmla="*/ 5 w 22"/>
                <a:gd name="T7" fmla="*/ 1 h 26"/>
                <a:gd name="T8" fmla="*/ 0 w 22"/>
                <a:gd name="T9" fmla="*/ 0 h 26"/>
                <a:gd name="T10" fmla="*/ 1 w 22"/>
                <a:gd name="T11" fmla="*/ 6 h 26"/>
                <a:gd name="T12" fmla="*/ 4 w 22"/>
                <a:gd name="T13" fmla="*/ 14 h 26"/>
                <a:gd name="T14" fmla="*/ 9 w 22"/>
                <a:gd name="T15" fmla="*/ 21 h 26"/>
                <a:gd name="T16" fmla="*/ 19 w 22"/>
                <a:gd name="T17" fmla="*/ 26 h 26"/>
                <a:gd name="T18" fmla="*/ 20 w 22"/>
                <a:gd name="T19" fmla="*/ 23 h 26"/>
                <a:gd name="T20" fmla="*/ 16 w 22"/>
                <a:gd name="T21" fmla="*/ 14 h 26"/>
                <a:gd name="T22" fmla="*/ 16 w 22"/>
                <a:gd name="T23" fmla="*/ 6 h 26"/>
                <a:gd name="T24" fmla="*/ 10 w 22"/>
                <a:gd name="T25" fmla="*/ 3 h 26"/>
                <a:gd name="T26" fmla="*/ 10 w 22"/>
                <a:gd name="T2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6">
                  <a:moveTo>
                    <a:pt x="10" y="3"/>
                  </a:moveTo>
                  <a:cubicBezTo>
                    <a:pt x="9" y="3"/>
                    <a:pt x="8" y="4"/>
                    <a:pt x="7" y="4"/>
                  </a:cubicBezTo>
                  <a:cubicBezTo>
                    <a:pt x="7" y="3"/>
                    <a:pt x="6" y="4"/>
                    <a:pt x="6" y="4"/>
                  </a:cubicBezTo>
                  <a:cubicBezTo>
                    <a:pt x="5" y="4"/>
                    <a:pt x="5" y="2"/>
                    <a:pt x="5" y="1"/>
                  </a:cubicBezTo>
                  <a:cubicBezTo>
                    <a:pt x="4" y="0"/>
                    <a:pt x="2" y="0"/>
                    <a:pt x="0" y="0"/>
                  </a:cubicBezTo>
                  <a:cubicBezTo>
                    <a:pt x="1" y="1"/>
                    <a:pt x="1" y="4"/>
                    <a:pt x="1" y="6"/>
                  </a:cubicBezTo>
                  <a:cubicBezTo>
                    <a:pt x="2" y="8"/>
                    <a:pt x="3" y="11"/>
                    <a:pt x="4" y="14"/>
                  </a:cubicBezTo>
                  <a:cubicBezTo>
                    <a:pt x="6" y="16"/>
                    <a:pt x="7" y="19"/>
                    <a:pt x="9" y="21"/>
                  </a:cubicBezTo>
                  <a:cubicBezTo>
                    <a:pt x="12" y="22"/>
                    <a:pt x="15" y="26"/>
                    <a:pt x="19" y="26"/>
                  </a:cubicBezTo>
                  <a:cubicBezTo>
                    <a:pt x="22" y="26"/>
                    <a:pt x="21" y="25"/>
                    <a:pt x="20" y="23"/>
                  </a:cubicBezTo>
                  <a:cubicBezTo>
                    <a:pt x="18" y="20"/>
                    <a:pt x="16" y="18"/>
                    <a:pt x="16" y="14"/>
                  </a:cubicBezTo>
                  <a:cubicBezTo>
                    <a:pt x="16" y="11"/>
                    <a:pt x="18" y="9"/>
                    <a:pt x="16" y="6"/>
                  </a:cubicBezTo>
                  <a:cubicBezTo>
                    <a:pt x="15" y="5"/>
                    <a:pt x="11" y="0"/>
                    <a:pt x="10" y="3"/>
                  </a:cubicBezTo>
                  <a:cubicBezTo>
                    <a:pt x="9" y="4"/>
                    <a:pt x="10" y="2"/>
                    <a:pt x="10" y="3"/>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03" name="Freeform 715"/>
            <p:cNvSpPr/>
            <p:nvPr/>
          </p:nvSpPr>
          <p:spPr bwMode="auto">
            <a:xfrm>
              <a:off x="7554294" y="3132416"/>
              <a:ext cx="1400048" cy="912659"/>
            </a:xfrm>
            <a:custGeom>
              <a:avLst/>
              <a:gdLst>
                <a:gd name="T0" fmla="*/ 279 w 300"/>
                <a:gd name="T1" fmla="*/ 37 h 195"/>
                <a:gd name="T2" fmla="*/ 244 w 300"/>
                <a:gd name="T3" fmla="*/ 1 h 195"/>
                <a:gd name="T4" fmla="*/ 223 w 300"/>
                <a:gd name="T5" fmla="*/ 18 h 195"/>
                <a:gd name="T6" fmla="*/ 214 w 300"/>
                <a:gd name="T7" fmla="*/ 27 h 195"/>
                <a:gd name="T8" fmla="*/ 205 w 300"/>
                <a:gd name="T9" fmla="*/ 39 h 195"/>
                <a:gd name="T10" fmla="*/ 224 w 300"/>
                <a:gd name="T11" fmla="*/ 46 h 195"/>
                <a:gd name="T12" fmla="*/ 197 w 300"/>
                <a:gd name="T13" fmla="*/ 55 h 195"/>
                <a:gd name="T14" fmla="*/ 180 w 300"/>
                <a:gd name="T15" fmla="*/ 66 h 195"/>
                <a:gd name="T16" fmla="*/ 146 w 300"/>
                <a:gd name="T17" fmla="*/ 75 h 195"/>
                <a:gd name="T18" fmla="*/ 121 w 300"/>
                <a:gd name="T19" fmla="*/ 70 h 195"/>
                <a:gd name="T20" fmla="*/ 94 w 300"/>
                <a:gd name="T21" fmla="*/ 56 h 195"/>
                <a:gd name="T22" fmla="*/ 66 w 300"/>
                <a:gd name="T23" fmla="*/ 30 h 195"/>
                <a:gd name="T24" fmla="*/ 56 w 300"/>
                <a:gd name="T25" fmla="*/ 44 h 195"/>
                <a:gd name="T26" fmla="*/ 44 w 300"/>
                <a:gd name="T27" fmla="*/ 51 h 195"/>
                <a:gd name="T28" fmla="*/ 34 w 300"/>
                <a:gd name="T29" fmla="*/ 63 h 195"/>
                <a:gd name="T30" fmla="*/ 28 w 300"/>
                <a:gd name="T31" fmla="*/ 76 h 195"/>
                <a:gd name="T32" fmla="*/ 11 w 300"/>
                <a:gd name="T33" fmla="*/ 84 h 195"/>
                <a:gd name="T34" fmla="*/ 1 w 300"/>
                <a:gd name="T35" fmla="*/ 91 h 195"/>
                <a:gd name="T36" fmla="*/ 7 w 300"/>
                <a:gd name="T37" fmla="*/ 103 h 195"/>
                <a:gd name="T38" fmla="*/ 23 w 300"/>
                <a:gd name="T39" fmla="*/ 111 h 195"/>
                <a:gd name="T40" fmla="*/ 27 w 300"/>
                <a:gd name="T41" fmla="*/ 121 h 195"/>
                <a:gd name="T42" fmla="*/ 27 w 300"/>
                <a:gd name="T43" fmla="*/ 135 h 195"/>
                <a:gd name="T44" fmla="*/ 40 w 300"/>
                <a:gd name="T45" fmla="*/ 140 h 195"/>
                <a:gd name="T46" fmla="*/ 62 w 300"/>
                <a:gd name="T47" fmla="*/ 154 h 195"/>
                <a:gd name="T48" fmla="*/ 74 w 300"/>
                <a:gd name="T49" fmla="*/ 156 h 195"/>
                <a:gd name="T50" fmla="*/ 92 w 300"/>
                <a:gd name="T51" fmla="*/ 151 h 195"/>
                <a:gd name="T52" fmla="*/ 106 w 300"/>
                <a:gd name="T53" fmla="*/ 146 h 195"/>
                <a:gd name="T54" fmla="*/ 116 w 300"/>
                <a:gd name="T55" fmla="*/ 155 h 195"/>
                <a:gd name="T56" fmla="*/ 117 w 300"/>
                <a:gd name="T57" fmla="*/ 166 h 195"/>
                <a:gd name="T58" fmla="*/ 119 w 300"/>
                <a:gd name="T59" fmla="*/ 178 h 195"/>
                <a:gd name="T60" fmla="*/ 125 w 300"/>
                <a:gd name="T61" fmla="*/ 187 h 195"/>
                <a:gd name="T62" fmla="*/ 134 w 300"/>
                <a:gd name="T63" fmla="*/ 186 h 195"/>
                <a:gd name="T64" fmla="*/ 143 w 300"/>
                <a:gd name="T65" fmla="*/ 182 h 195"/>
                <a:gd name="T66" fmla="*/ 155 w 300"/>
                <a:gd name="T67" fmla="*/ 180 h 195"/>
                <a:gd name="T68" fmla="*/ 168 w 300"/>
                <a:gd name="T69" fmla="*/ 186 h 195"/>
                <a:gd name="T70" fmla="*/ 175 w 300"/>
                <a:gd name="T71" fmla="*/ 195 h 195"/>
                <a:gd name="T72" fmla="*/ 189 w 300"/>
                <a:gd name="T73" fmla="*/ 186 h 195"/>
                <a:gd name="T74" fmla="*/ 202 w 300"/>
                <a:gd name="T75" fmla="*/ 182 h 195"/>
                <a:gd name="T76" fmla="*/ 215 w 300"/>
                <a:gd name="T77" fmla="*/ 173 h 195"/>
                <a:gd name="T78" fmla="*/ 221 w 300"/>
                <a:gd name="T79" fmla="*/ 164 h 195"/>
                <a:gd name="T80" fmla="*/ 228 w 300"/>
                <a:gd name="T81" fmla="*/ 156 h 195"/>
                <a:gd name="T82" fmla="*/ 232 w 300"/>
                <a:gd name="T83" fmla="*/ 149 h 195"/>
                <a:gd name="T84" fmla="*/ 236 w 300"/>
                <a:gd name="T85" fmla="*/ 143 h 195"/>
                <a:gd name="T86" fmla="*/ 231 w 300"/>
                <a:gd name="T87" fmla="*/ 139 h 195"/>
                <a:gd name="T88" fmla="*/ 229 w 300"/>
                <a:gd name="T89" fmla="*/ 132 h 195"/>
                <a:gd name="T90" fmla="*/ 221 w 300"/>
                <a:gd name="T91" fmla="*/ 115 h 195"/>
                <a:gd name="T92" fmla="*/ 229 w 300"/>
                <a:gd name="T93" fmla="*/ 106 h 195"/>
                <a:gd name="T94" fmla="*/ 238 w 300"/>
                <a:gd name="T95" fmla="*/ 102 h 195"/>
                <a:gd name="T96" fmla="*/ 220 w 300"/>
                <a:gd name="T97" fmla="*/ 102 h 195"/>
                <a:gd name="T98" fmla="*/ 221 w 300"/>
                <a:gd name="T99" fmla="*/ 90 h 195"/>
                <a:gd name="T100" fmla="*/ 234 w 300"/>
                <a:gd name="T101" fmla="*/ 87 h 195"/>
                <a:gd name="T102" fmla="*/ 238 w 300"/>
                <a:gd name="T103" fmla="*/ 89 h 195"/>
                <a:gd name="T104" fmla="*/ 259 w 300"/>
                <a:gd name="T105" fmla="*/ 77 h 195"/>
                <a:gd name="T106" fmla="*/ 271 w 300"/>
                <a:gd name="T107" fmla="*/ 72 h 195"/>
                <a:gd name="T108" fmla="*/ 281 w 300"/>
                <a:gd name="T109" fmla="*/ 60 h 195"/>
                <a:gd name="T110" fmla="*/ 295 w 300"/>
                <a:gd name="T111" fmla="*/ 4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0" h="195">
                  <a:moveTo>
                    <a:pt x="298" y="37"/>
                  </a:moveTo>
                  <a:cubicBezTo>
                    <a:pt x="298" y="35"/>
                    <a:pt x="294" y="36"/>
                    <a:pt x="293" y="37"/>
                  </a:cubicBezTo>
                  <a:cubicBezTo>
                    <a:pt x="291" y="37"/>
                    <a:pt x="290" y="38"/>
                    <a:pt x="288" y="39"/>
                  </a:cubicBezTo>
                  <a:cubicBezTo>
                    <a:pt x="286" y="40"/>
                    <a:pt x="279" y="40"/>
                    <a:pt x="279" y="37"/>
                  </a:cubicBezTo>
                  <a:cubicBezTo>
                    <a:pt x="277" y="33"/>
                    <a:pt x="276" y="31"/>
                    <a:pt x="272" y="29"/>
                  </a:cubicBezTo>
                  <a:cubicBezTo>
                    <a:pt x="269" y="28"/>
                    <a:pt x="263" y="28"/>
                    <a:pt x="262" y="24"/>
                  </a:cubicBezTo>
                  <a:cubicBezTo>
                    <a:pt x="261" y="18"/>
                    <a:pt x="259" y="11"/>
                    <a:pt x="255" y="6"/>
                  </a:cubicBezTo>
                  <a:cubicBezTo>
                    <a:pt x="252" y="3"/>
                    <a:pt x="248" y="3"/>
                    <a:pt x="244" y="1"/>
                  </a:cubicBezTo>
                  <a:cubicBezTo>
                    <a:pt x="240" y="0"/>
                    <a:pt x="233" y="1"/>
                    <a:pt x="229" y="3"/>
                  </a:cubicBezTo>
                  <a:cubicBezTo>
                    <a:pt x="228" y="4"/>
                    <a:pt x="226" y="5"/>
                    <a:pt x="225" y="6"/>
                  </a:cubicBezTo>
                  <a:cubicBezTo>
                    <a:pt x="225" y="7"/>
                    <a:pt x="228" y="7"/>
                    <a:pt x="228" y="8"/>
                  </a:cubicBezTo>
                  <a:cubicBezTo>
                    <a:pt x="229" y="12"/>
                    <a:pt x="224" y="15"/>
                    <a:pt x="223" y="18"/>
                  </a:cubicBezTo>
                  <a:cubicBezTo>
                    <a:pt x="222" y="19"/>
                    <a:pt x="222" y="20"/>
                    <a:pt x="222" y="21"/>
                  </a:cubicBezTo>
                  <a:cubicBezTo>
                    <a:pt x="222" y="22"/>
                    <a:pt x="222" y="22"/>
                    <a:pt x="222" y="23"/>
                  </a:cubicBezTo>
                  <a:cubicBezTo>
                    <a:pt x="222" y="25"/>
                    <a:pt x="219" y="25"/>
                    <a:pt x="217" y="26"/>
                  </a:cubicBezTo>
                  <a:cubicBezTo>
                    <a:pt x="216" y="26"/>
                    <a:pt x="215" y="27"/>
                    <a:pt x="214" y="27"/>
                  </a:cubicBezTo>
                  <a:cubicBezTo>
                    <a:pt x="213" y="27"/>
                    <a:pt x="208" y="25"/>
                    <a:pt x="208" y="25"/>
                  </a:cubicBezTo>
                  <a:cubicBezTo>
                    <a:pt x="207" y="27"/>
                    <a:pt x="206" y="30"/>
                    <a:pt x="205" y="32"/>
                  </a:cubicBezTo>
                  <a:cubicBezTo>
                    <a:pt x="205" y="33"/>
                    <a:pt x="204" y="34"/>
                    <a:pt x="204" y="35"/>
                  </a:cubicBezTo>
                  <a:cubicBezTo>
                    <a:pt x="204" y="35"/>
                    <a:pt x="202" y="41"/>
                    <a:pt x="205" y="39"/>
                  </a:cubicBezTo>
                  <a:cubicBezTo>
                    <a:pt x="206" y="38"/>
                    <a:pt x="206" y="38"/>
                    <a:pt x="208" y="38"/>
                  </a:cubicBezTo>
                  <a:cubicBezTo>
                    <a:pt x="209" y="38"/>
                    <a:pt x="211" y="40"/>
                    <a:pt x="212" y="39"/>
                  </a:cubicBezTo>
                  <a:cubicBezTo>
                    <a:pt x="216" y="36"/>
                    <a:pt x="219" y="38"/>
                    <a:pt x="222" y="42"/>
                  </a:cubicBezTo>
                  <a:cubicBezTo>
                    <a:pt x="223" y="43"/>
                    <a:pt x="225" y="45"/>
                    <a:pt x="224" y="46"/>
                  </a:cubicBezTo>
                  <a:cubicBezTo>
                    <a:pt x="224" y="46"/>
                    <a:pt x="220" y="45"/>
                    <a:pt x="219" y="45"/>
                  </a:cubicBezTo>
                  <a:cubicBezTo>
                    <a:pt x="216" y="46"/>
                    <a:pt x="212" y="46"/>
                    <a:pt x="209" y="47"/>
                  </a:cubicBezTo>
                  <a:cubicBezTo>
                    <a:pt x="206" y="48"/>
                    <a:pt x="206" y="54"/>
                    <a:pt x="202" y="54"/>
                  </a:cubicBezTo>
                  <a:cubicBezTo>
                    <a:pt x="200" y="54"/>
                    <a:pt x="198" y="53"/>
                    <a:pt x="197" y="55"/>
                  </a:cubicBezTo>
                  <a:cubicBezTo>
                    <a:pt x="196" y="56"/>
                    <a:pt x="194" y="58"/>
                    <a:pt x="192" y="58"/>
                  </a:cubicBezTo>
                  <a:cubicBezTo>
                    <a:pt x="189" y="57"/>
                    <a:pt x="183" y="53"/>
                    <a:pt x="182" y="59"/>
                  </a:cubicBezTo>
                  <a:cubicBezTo>
                    <a:pt x="182" y="61"/>
                    <a:pt x="184" y="62"/>
                    <a:pt x="184" y="63"/>
                  </a:cubicBezTo>
                  <a:cubicBezTo>
                    <a:pt x="184" y="65"/>
                    <a:pt x="181" y="65"/>
                    <a:pt x="180" y="66"/>
                  </a:cubicBezTo>
                  <a:cubicBezTo>
                    <a:pt x="177" y="69"/>
                    <a:pt x="176" y="72"/>
                    <a:pt x="172" y="72"/>
                  </a:cubicBezTo>
                  <a:cubicBezTo>
                    <a:pt x="167" y="72"/>
                    <a:pt x="162" y="72"/>
                    <a:pt x="157" y="73"/>
                  </a:cubicBezTo>
                  <a:cubicBezTo>
                    <a:pt x="155" y="74"/>
                    <a:pt x="151" y="78"/>
                    <a:pt x="150" y="77"/>
                  </a:cubicBezTo>
                  <a:cubicBezTo>
                    <a:pt x="148" y="77"/>
                    <a:pt x="147" y="75"/>
                    <a:pt x="146" y="75"/>
                  </a:cubicBezTo>
                  <a:cubicBezTo>
                    <a:pt x="144" y="75"/>
                    <a:pt x="143" y="75"/>
                    <a:pt x="141" y="75"/>
                  </a:cubicBezTo>
                  <a:cubicBezTo>
                    <a:pt x="139" y="74"/>
                    <a:pt x="137" y="74"/>
                    <a:pt x="135" y="72"/>
                  </a:cubicBezTo>
                  <a:cubicBezTo>
                    <a:pt x="133" y="71"/>
                    <a:pt x="132" y="71"/>
                    <a:pt x="131" y="70"/>
                  </a:cubicBezTo>
                  <a:cubicBezTo>
                    <a:pt x="127" y="70"/>
                    <a:pt x="125" y="70"/>
                    <a:pt x="121" y="70"/>
                  </a:cubicBezTo>
                  <a:cubicBezTo>
                    <a:pt x="118" y="70"/>
                    <a:pt x="113" y="71"/>
                    <a:pt x="109" y="70"/>
                  </a:cubicBezTo>
                  <a:cubicBezTo>
                    <a:pt x="108" y="70"/>
                    <a:pt x="107" y="68"/>
                    <a:pt x="107" y="67"/>
                  </a:cubicBezTo>
                  <a:cubicBezTo>
                    <a:pt x="105" y="65"/>
                    <a:pt x="104" y="63"/>
                    <a:pt x="102" y="61"/>
                  </a:cubicBezTo>
                  <a:cubicBezTo>
                    <a:pt x="99" y="59"/>
                    <a:pt x="97" y="56"/>
                    <a:pt x="94" y="56"/>
                  </a:cubicBezTo>
                  <a:cubicBezTo>
                    <a:pt x="92" y="56"/>
                    <a:pt x="81" y="56"/>
                    <a:pt x="83" y="52"/>
                  </a:cubicBezTo>
                  <a:cubicBezTo>
                    <a:pt x="85" y="48"/>
                    <a:pt x="84" y="41"/>
                    <a:pt x="79" y="38"/>
                  </a:cubicBezTo>
                  <a:cubicBezTo>
                    <a:pt x="75" y="35"/>
                    <a:pt x="70" y="35"/>
                    <a:pt x="69" y="29"/>
                  </a:cubicBezTo>
                  <a:cubicBezTo>
                    <a:pt x="68" y="30"/>
                    <a:pt x="67" y="29"/>
                    <a:pt x="66" y="30"/>
                  </a:cubicBezTo>
                  <a:cubicBezTo>
                    <a:pt x="65" y="31"/>
                    <a:pt x="65" y="31"/>
                    <a:pt x="65" y="32"/>
                  </a:cubicBezTo>
                  <a:cubicBezTo>
                    <a:pt x="63" y="35"/>
                    <a:pt x="60" y="34"/>
                    <a:pt x="59" y="37"/>
                  </a:cubicBezTo>
                  <a:cubicBezTo>
                    <a:pt x="59" y="39"/>
                    <a:pt x="61" y="41"/>
                    <a:pt x="60" y="42"/>
                  </a:cubicBezTo>
                  <a:cubicBezTo>
                    <a:pt x="59" y="43"/>
                    <a:pt x="57" y="44"/>
                    <a:pt x="56" y="44"/>
                  </a:cubicBezTo>
                  <a:cubicBezTo>
                    <a:pt x="55" y="45"/>
                    <a:pt x="54" y="43"/>
                    <a:pt x="53" y="44"/>
                  </a:cubicBezTo>
                  <a:cubicBezTo>
                    <a:pt x="51" y="44"/>
                    <a:pt x="50" y="43"/>
                    <a:pt x="48" y="42"/>
                  </a:cubicBezTo>
                  <a:cubicBezTo>
                    <a:pt x="47" y="41"/>
                    <a:pt x="46" y="46"/>
                    <a:pt x="45" y="47"/>
                  </a:cubicBezTo>
                  <a:cubicBezTo>
                    <a:pt x="45" y="48"/>
                    <a:pt x="44" y="50"/>
                    <a:pt x="44" y="51"/>
                  </a:cubicBezTo>
                  <a:cubicBezTo>
                    <a:pt x="44" y="53"/>
                    <a:pt x="45" y="53"/>
                    <a:pt x="45" y="54"/>
                  </a:cubicBezTo>
                  <a:cubicBezTo>
                    <a:pt x="45" y="56"/>
                    <a:pt x="39" y="54"/>
                    <a:pt x="39" y="54"/>
                  </a:cubicBezTo>
                  <a:cubicBezTo>
                    <a:pt x="37" y="55"/>
                    <a:pt x="33" y="55"/>
                    <a:pt x="32" y="56"/>
                  </a:cubicBezTo>
                  <a:cubicBezTo>
                    <a:pt x="33" y="55"/>
                    <a:pt x="34" y="62"/>
                    <a:pt x="34" y="63"/>
                  </a:cubicBezTo>
                  <a:cubicBezTo>
                    <a:pt x="35" y="64"/>
                    <a:pt x="36" y="65"/>
                    <a:pt x="37" y="66"/>
                  </a:cubicBezTo>
                  <a:cubicBezTo>
                    <a:pt x="37" y="67"/>
                    <a:pt x="34" y="69"/>
                    <a:pt x="33" y="70"/>
                  </a:cubicBezTo>
                  <a:cubicBezTo>
                    <a:pt x="32" y="71"/>
                    <a:pt x="33" y="74"/>
                    <a:pt x="32" y="74"/>
                  </a:cubicBezTo>
                  <a:cubicBezTo>
                    <a:pt x="31" y="75"/>
                    <a:pt x="29" y="75"/>
                    <a:pt x="28" y="76"/>
                  </a:cubicBezTo>
                  <a:cubicBezTo>
                    <a:pt x="26" y="77"/>
                    <a:pt x="25" y="78"/>
                    <a:pt x="24" y="79"/>
                  </a:cubicBezTo>
                  <a:cubicBezTo>
                    <a:pt x="22" y="79"/>
                    <a:pt x="21" y="79"/>
                    <a:pt x="19" y="80"/>
                  </a:cubicBezTo>
                  <a:cubicBezTo>
                    <a:pt x="17" y="80"/>
                    <a:pt x="16" y="81"/>
                    <a:pt x="15" y="83"/>
                  </a:cubicBezTo>
                  <a:cubicBezTo>
                    <a:pt x="15" y="83"/>
                    <a:pt x="11" y="84"/>
                    <a:pt x="11" y="84"/>
                  </a:cubicBezTo>
                  <a:cubicBezTo>
                    <a:pt x="11" y="84"/>
                    <a:pt x="11" y="83"/>
                    <a:pt x="11" y="83"/>
                  </a:cubicBezTo>
                  <a:cubicBezTo>
                    <a:pt x="10" y="83"/>
                    <a:pt x="9" y="83"/>
                    <a:pt x="7" y="83"/>
                  </a:cubicBezTo>
                  <a:cubicBezTo>
                    <a:pt x="6" y="83"/>
                    <a:pt x="3" y="85"/>
                    <a:pt x="3" y="86"/>
                  </a:cubicBezTo>
                  <a:cubicBezTo>
                    <a:pt x="2" y="88"/>
                    <a:pt x="1" y="90"/>
                    <a:pt x="1" y="91"/>
                  </a:cubicBezTo>
                  <a:cubicBezTo>
                    <a:pt x="0" y="93"/>
                    <a:pt x="3" y="95"/>
                    <a:pt x="4" y="95"/>
                  </a:cubicBezTo>
                  <a:cubicBezTo>
                    <a:pt x="7" y="95"/>
                    <a:pt x="6" y="95"/>
                    <a:pt x="7" y="98"/>
                  </a:cubicBezTo>
                  <a:cubicBezTo>
                    <a:pt x="7" y="99"/>
                    <a:pt x="8" y="99"/>
                    <a:pt x="8" y="101"/>
                  </a:cubicBezTo>
                  <a:cubicBezTo>
                    <a:pt x="8" y="101"/>
                    <a:pt x="7" y="103"/>
                    <a:pt x="7" y="103"/>
                  </a:cubicBezTo>
                  <a:cubicBezTo>
                    <a:pt x="9" y="104"/>
                    <a:pt x="10" y="104"/>
                    <a:pt x="11" y="105"/>
                  </a:cubicBezTo>
                  <a:cubicBezTo>
                    <a:pt x="13" y="107"/>
                    <a:pt x="12" y="109"/>
                    <a:pt x="14" y="110"/>
                  </a:cubicBezTo>
                  <a:cubicBezTo>
                    <a:pt x="16" y="111"/>
                    <a:pt x="18" y="112"/>
                    <a:pt x="20" y="113"/>
                  </a:cubicBezTo>
                  <a:cubicBezTo>
                    <a:pt x="21" y="113"/>
                    <a:pt x="22" y="112"/>
                    <a:pt x="23" y="111"/>
                  </a:cubicBezTo>
                  <a:cubicBezTo>
                    <a:pt x="26" y="109"/>
                    <a:pt x="31" y="110"/>
                    <a:pt x="33" y="113"/>
                  </a:cubicBezTo>
                  <a:cubicBezTo>
                    <a:pt x="34" y="115"/>
                    <a:pt x="32" y="116"/>
                    <a:pt x="31" y="117"/>
                  </a:cubicBezTo>
                  <a:cubicBezTo>
                    <a:pt x="30" y="118"/>
                    <a:pt x="30" y="118"/>
                    <a:pt x="30" y="119"/>
                  </a:cubicBezTo>
                  <a:cubicBezTo>
                    <a:pt x="29" y="121"/>
                    <a:pt x="28" y="121"/>
                    <a:pt x="27" y="121"/>
                  </a:cubicBezTo>
                  <a:cubicBezTo>
                    <a:pt x="24" y="123"/>
                    <a:pt x="32" y="126"/>
                    <a:pt x="29" y="128"/>
                  </a:cubicBezTo>
                  <a:cubicBezTo>
                    <a:pt x="28" y="130"/>
                    <a:pt x="27" y="129"/>
                    <a:pt x="25" y="129"/>
                  </a:cubicBezTo>
                  <a:cubicBezTo>
                    <a:pt x="21" y="128"/>
                    <a:pt x="26" y="132"/>
                    <a:pt x="26" y="132"/>
                  </a:cubicBezTo>
                  <a:cubicBezTo>
                    <a:pt x="26" y="134"/>
                    <a:pt x="25" y="135"/>
                    <a:pt x="27" y="135"/>
                  </a:cubicBezTo>
                  <a:cubicBezTo>
                    <a:pt x="29" y="136"/>
                    <a:pt x="29" y="137"/>
                    <a:pt x="31" y="138"/>
                  </a:cubicBezTo>
                  <a:cubicBezTo>
                    <a:pt x="33" y="138"/>
                    <a:pt x="34" y="140"/>
                    <a:pt x="36" y="141"/>
                  </a:cubicBezTo>
                  <a:cubicBezTo>
                    <a:pt x="36" y="141"/>
                    <a:pt x="37" y="142"/>
                    <a:pt x="38" y="142"/>
                  </a:cubicBezTo>
                  <a:cubicBezTo>
                    <a:pt x="39" y="142"/>
                    <a:pt x="38" y="140"/>
                    <a:pt x="40" y="140"/>
                  </a:cubicBezTo>
                  <a:cubicBezTo>
                    <a:pt x="44" y="140"/>
                    <a:pt x="46" y="147"/>
                    <a:pt x="50" y="147"/>
                  </a:cubicBezTo>
                  <a:cubicBezTo>
                    <a:pt x="52" y="147"/>
                    <a:pt x="52" y="150"/>
                    <a:pt x="54" y="150"/>
                  </a:cubicBezTo>
                  <a:cubicBezTo>
                    <a:pt x="56" y="151"/>
                    <a:pt x="57" y="153"/>
                    <a:pt x="58" y="153"/>
                  </a:cubicBezTo>
                  <a:cubicBezTo>
                    <a:pt x="60" y="151"/>
                    <a:pt x="60" y="154"/>
                    <a:pt x="62" y="154"/>
                  </a:cubicBezTo>
                  <a:cubicBezTo>
                    <a:pt x="63" y="154"/>
                    <a:pt x="63" y="153"/>
                    <a:pt x="64" y="153"/>
                  </a:cubicBezTo>
                  <a:cubicBezTo>
                    <a:pt x="65" y="153"/>
                    <a:pt x="65" y="154"/>
                    <a:pt x="66" y="155"/>
                  </a:cubicBezTo>
                  <a:cubicBezTo>
                    <a:pt x="68" y="155"/>
                    <a:pt x="70" y="155"/>
                    <a:pt x="72" y="154"/>
                  </a:cubicBezTo>
                  <a:cubicBezTo>
                    <a:pt x="75" y="153"/>
                    <a:pt x="73" y="155"/>
                    <a:pt x="74" y="156"/>
                  </a:cubicBezTo>
                  <a:cubicBezTo>
                    <a:pt x="74" y="156"/>
                    <a:pt x="76" y="153"/>
                    <a:pt x="77" y="153"/>
                  </a:cubicBezTo>
                  <a:cubicBezTo>
                    <a:pt x="78" y="152"/>
                    <a:pt x="80" y="152"/>
                    <a:pt x="81" y="153"/>
                  </a:cubicBezTo>
                  <a:cubicBezTo>
                    <a:pt x="83" y="155"/>
                    <a:pt x="85" y="153"/>
                    <a:pt x="87" y="154"/>
                  </a:cubicBezTo>
                  <a:cubicBezTo>
                    <a:pt x="89" y="155"/>
                    <a:pt x="91" y="153"/>
                    <a:pt x="92" y="151"/>
                  </a:cubicBezTo>
                  <a:cubicBezTo>
                    <a:pt x="93" y="151"/>
                    <a:pt x="93" y="150"/>
                    <a:pt x="94" y="150"/>
                  </a:cubicBezTo>
                  <a:cubicBezTo>
                    <a:pt x="95" y="149"/>
                    <a:pt x="96" y="150"/>
                    <a:pt x="97" y="149"/>
                  </a:cubicBezTo>
                  <a:cubicBezTo>
                    <a:pt x="98" y="148"/>
                    <a:pt x="99" y="146"/>
                    <a:pt x="101" y="147"/>
                  </a:cubicBezTo>
                  <a:cubicBezTo>
                    <a:pt x="103" y="148"/>
                    <a:pt x="103" y="148"/>
                    <a:pt x="106" y="146"/>
                  </a:cubicBezTo>
                  <a:cubicBezTo>
                    <a:pt x="107" y="145"/>
                    <a:pt x="109" y="148"/>
                    <a:pt x="109" y="149"/>
                  </a:cubicBezTo>
                  <a:cubicBezTo>
                    <a:pt x="108" y="151"/>
                    <a:pt x="106" y="152"/>
                    <a:pt x="108" y="152"/>
                  </a:cubicBezTo>
                  <a:cubicBezTo>
                    <a:pt x="111" y="152"/>
                    <a:pt x="111" y="152"/>
                    <a:pt x="114" y="151"/>
                  </a:cubicBezTo>
                  <a:cubicBezTo>
                    <a:pt x="115" y="151"/>
                    <a:pt x="116" y="154"/>
                    <a:pt x="116" y="155"/>
                  </a:cubicBezTo>
                  <a:cubicBezTo>
                    <a:pt x="116" y="155"/>
                    <a:pt x="116" y="157"/>
                    <a:pt x="117" y="156"/>
                  </a:cubicBezTo>
                  <a:cubicBezTo>
                    <a:pt x="117" y="156"/>
                    <a:pt x="119" y="156"/>
                    <a:pt x="119" y="157"/>
                  </a:cubicBezTo>
                  <a:cubicBezTo>
                    <a:pt x="119" y="158"/>
                    <a:pt x="117" y="159"/>
                    <a:pt x="118" y="160"/>
                  </a:cubicBezTo>
                  <a:cubicBezTo>
                    <a:pt x="119" y="162"/>
                    <a:pt x="118" y="165"/>
                    <a:pt x="117" y="166"/>
                  </a:cubicBezTo>
                  <a:cubicBezTo>
                    <a:pt x="116" y="168"/>
                    <a:pt x="114" y="169"/>
                    <a:pt x="113" y="170"/>
                  </a:cubicBezTo>
                  <a:cubicBezTo>
                    <a:pt x="113" y="171"/>
                    <a:pt x="113" y="176"/>
                    <a:pt x="112" y="175"/>
                  </a:cubicBezTo>
                  <a:cubicBezTo>
                    <a:pt x="113" y="176"/>
                    <a:pt x="119" y="173"/>
                    <a:pt x="120" y="175"/>
                  </a:cubicBezTo>
                  <a:cubicBezTo>
                    <a:pt x="120" y="175"/>
                    <a:pt x="118" y="176"/>
                    <a:pt x="119" y="178"/>
                  </a:cubicBezTo>
                  <a:cubicBezTo>
                    <a:pt x="120" y="180"/>
                    <a:pt x="123" y="180"/>
                    <a:pt x="122" y="181"/>
                  </a:cubicBezTo>
                  <a:cubicBezTo>
                    <a:pt x="122" y="182"/>
                    <a:pt x="121" y="184"/>
                    <a:pt x="121" y="185"/>
                  </a:cubicBezTo>
                  <a:cubicBezTo>
                    <a:pt x="122" y="186"/>
                    <a:pt x="125" y="185"/>
                    <a:pt x="125" y="186"/>
                  </a:cubicBezTo>
                  <a:cubicBezTo>
                    <a:pt x="125" y="186"/>
                    <a:pt x="125" y="187"/>
                    <a:pt x="125" y="187"/>
                  </a:cubicBezTo>
                  <a:cubicBezTo>
                    <a:pt x="125" y="189"/>
                    <a:pt x="126" y="188"/>
                    <a:pt x="127" y="188"/>
                  </a:cubicBezTo>
                  <a:cubicBezTo>
                    <a:pt x="128" y="188"/>
                    <a:pt x="129" y="187"/>
                    <a:pt x="130" y="188"/>
                  </a:cubicBezTo>
                  <a:cubicBezTo>
                    <a:pt x="131" y="188"/>
                    <a:pt x="132" y="189"/>
                    <a:pt x="133" y="190"/>
                  </a:cubicBezTo>
                  <a:cubicBezTo>
                    <a:pt x="135" y="191"/>
                    <a:pt x="134" y="187"/>
                    <a:pt x="134" y="186"/>
                  </a:cubicBezTo>
                  <a:cubicBezTo>
                    <a:pt x="132" y="182"/>
                    <a:pt x="134" y="184"/>
                    <a:pt x="136" y="182"/>
                  </a:cubicBezTo>
                  <a:cubicBezTo>
                    <a:pt x="138" y="181"/>
                    <a:pt x="137" y="182"/>
                    <a:pt x="139" y="183"/>
                  </a:cubicBezTo>
                  <a:cubicBezTo>
                    <a:pt x="139" y="183"/>
                    <a:pt x="141" y="182"/>
                    <a:pt x="141" y="182"/>
                  </a:cubicBezTo>
                  <a:cubicBezTo>
                    <a:pt x="141" y="183"/>
                    <a:pt x="143" y="181"/>
                    <a:pt x="143" y="182"/>
                  </a:cubicBezTo>
                  <a:cubicBezTo>
                    <a:pt x="144" y="183"/>
                    <a:pt x="144" y="184"/>
                    <a:pt x="146" y="182"/>
                  </a:cubicBezTo>
                  <a:cubicBezTo>
                    <a:pt x="147" y="181"/>
                    <a:pt x="147" y="182"/>
                    <a:pt x="148" y="181"/>
                  </a:cubicBezTo>
                  <a:cubicBezTo>
                    <a:pt x="149" y="180"/>
                    <a:pt x="149" y="178"/>
                    <a:pt x="151" y="178"/>
                  </a:cubicBezTo>
                  <a:cubicBezTo>
                    <a:pt x="152" y="178"/>
                    <a:pt x="153" y="180"/>
                    <a:pt x="155" y="180"/>
                  </a:cubicBezTo>
                  <a:cubicBezTo>
                    <a:pt x="155" y="180"/>
                    <a:pt x="159" y="181"/>
                    <a:pt x="159" y="181"/>
                  </a:cubicBezTo>
                  <a:cubicBezTo>
                    <a:pt x="159" y="182"/>
                    <a:pt x="157" y="183"/>
                    <a:pt x="157" y="184"/>
                  </a:cubicBezTo>
                  <a:cubicBezTo>
                    <a:pt x="158" y="185"/>
                    <a:pt x="160" y="186"/>
                    <a:pt x="161" y="187"/>
                  </a:cubicBezTo>
                  <a:cubicBezTo>
                    <a:pt x="163" y="188"/>
                    <a:pt x="167" y="189"/>
                    <a:pt x="168" y="186"/>
                  </a:cubicBezTo>
                  <a:cubicBezTo>
                    <a:pt x="168" y="186"/>
                    <a:pt x="170" y="188"/>
                    <a:pt x="170" y="188"/>
                  </a:cubicBezTo>
                  <a:cubicBezTo>
                    <a:pt x="171" y="189"/>
                    <a:pt x="172" y="187"/>
                    <a:pt x="174" y="188"/>
                  </a:cubicBezTo>
                  <a:cubicBezTo>
                    <a:pt x="175" y="189"/>
                    <a:pt x="173" y="190"/>
                    <a:pt x="173" y="191"/>
                  </a:cubicBezTo>
                  <a:cubicBezTo>
                    <a:pt x="173" y="192"/>
                    <a:pt x="175" y="194"/>
                    <a:pt x="175" y="195"/>
                  </a:cubicBezTo>
                  <a:cubicBezTo>
                    <a:pt x="176" y="195"/>
                    <a:pt x="177" y="194"/>
                    <a:pt x="178" y="194"/>
                  </a:cubicBezTo>
                  <a:cubicBezTo>
                    <a:pt x="178" y="193"/>
                    <a:pt x="175" y="192"/>
                    <a:pt x="176" y="191"/>
                  </a:cubicBezTo>
                  <a:cubicBezTo>
                    <a:pt x="178" y="188"/>
                    <a:pt x="180" y="188"/>
                    <a:pt x="183" y="187"/>
                  </a:cubicBezTo>
                  <a:cubicBezTo>
                    <a:pt x="185" y="186"/>
                    <a:pt x="187" y="186"/>
                    <a:pt x="189" y="186"/>
                  </a:cubicBezTo>
                  <a:cubicBezTo>
                    <a:pt x="190" y="186"/>
                    <a:pt x="190" y="184"/>
                    <a:pt x="191" y="184"/>
                  </a:cubicBezTo>
                  <a:cubicBezTo>
                    <a:pt x="193" y="184"/>
                    <a:pt x="192" y="183"/>
                    <a:pt x="192" y="182"/>
                  </a:cubicBezTo>
                  <a:cubicBezTo>
                    <a:pt x="192" y="183"/>
                    <a:pt x="196" y="182"/>
                    <a:pt x="196" y="182"/>
                  </a:cubicBezTo>
                  <a:cubicBezTo>
                    <a:pt x="198" y="181"/>
                    <a:pt x="200" y="182"/>
                    <a:pt x="202" y="182"/>
                  </a:cubicBezTo>
                  <a:cubicBezTo>
                    <a:pt x="204" y="182"/>
                    <a:pt x="205" y="181"/>
                    <a:pt x="207" y="180"/>
                  </a:cubicBezTo>
                  <a:cubicBezTo>
                    <a:pt x="208" y="180"/>
                    <a:pt x="208" y="177"/>
                    <a:pt x="209" y="177"/>
                  </a:cubicBezTo>
                  <a:cubicBezTo>
                    <a:pt x="211" y="177"/>
                    <a:pt x="212" y="176"/>
                    <a:pt x="213" y="175"/>
                  </a:cubicBezTo>
                  <a:cubicBezTo>
                    <a:pt x="214" y="175"/>
                    <a:pt x="215" y="174"/>
                    <a:pt x="215" y="173"/>
                  </a:cubicBezTo>
                  <a:cubicBezTo>
                    <a:pt x="214" y="173"/>
                    <a:pt x="218" y="172"/>
                    <a:pt x="218" y="172"/>
                  </a:cubicBezTo>
                  <a:cubicBezTo>
                    <a:pt x="219" y="171"/>
                    <a:pt x="220" y="169"/>
                    <a:pt x="221" y="168"/>
                  </a:cubicBezTo>
                  <a:cubicBezTo>
                    <a:pt x="222" y="167"/>
                    <a:pt x="222" y="167"/>
                    <a:pt x="222" y="166"/>
                  </a:cubicBezTo>
                  <a:cubicBezTo>
                    <a:pt x="223" y="164"/>
                    <a:pt x="221" y="165"/>
                    <a:pt x="221" y="164"/>
                  </a:cubicBezTo>
                  <a:cubicBezTo>
                    <a:pt x="221" y="164"/>
                    <a:pt x="226" y="164"/>
                    <a:pt x="223" y="162"/>
                  </a:cubicBezTo>
                  <a:cubicBezTo>
                    <a:pt x="222" y="161"/>
                    <a:pt x="223" y="161"/>
                    <a:pt x="224" y="161"/>
                  </a:cubicBezTo>
                  <a:cubicBezTo>
                    <a:pt x="225" y="161"/>
                    <a:pt x="225" y="160"/>
                    <a:pt x="226" y="159"/>
                  </a:cubicBezTo>
                  <a:cubicBezTo>
                    <a:pt x="227" y="158"/>
                    <a:pt x="227" y="157"/>
                    <a:pt x="228" y="156"/>
                  </a:cubicBezTo>
                  <a:cubicBezTo>
                    <a:pt x="228" y="156"/>
                    <a:pt x="228" y="154"/>
                    <a:pt x="228" y="154"/>
                  </a:cubicBezTo>
                  <a:cubicBezTo>
                    <a:pt x="229" y="153"/>
                    <a:pt x="230" y="153"/>
                    <a:pt x="231" y="152"/>
                  </a:cubicBezTo>
                  <a:cubicBezTo>
                    <a:pt x="232" y="151"/>
                    <a:pt x="231" y="150"/>
                    <a:pt x="231" y="150"/>
                  </a:cubicBezTo>
                  <a:cubicBezTo>
                    <a:pt x="231" y="149"/>
                    <a:pt x="232" y="149"/>
                    <a:pt x="232" y="149"/>
                  </a:cubicBezTo>
                  <a:cubicBezTo>
                    <a:pt x="233" y="149"/>
                    <a:pt x="232" y="147"/>
                    <a:pt x="232" y="147"/>
                  </a:cubicBezTo>
                  <a:cubicBezTo>
                    <a:pt x="232" y="147"/>
                    <a:pt x="234" y="148"/>
                    <a:pt x="234" y="147"/>
                  </a:cubicBezTo>
                  <a:cubicBezTo>
                    <a:pt x="236" y="146"/>
                    <a:pt x="234" y="146"/>
                    <a:pt x="233" y="145"/>
                  </a:cubicBezTo>
                  <a:cubicBezTo>
                    <a:pt x="233" y="145"/>
                    <a:pt x="236" y="143"/>
                    <a:pt x="236" y="143"/>
                  </a:cubicBezTo>
                  <a:cubicBezTo>
                    <a:pt x="235" y="145"/>
                    <a:pt x="232" y="142"/>
                    <a:pt x="231" y="141"/>
                  </a:cubicBezTo>
                  <a:cubicBezTo>
                    <a:pt x="231" y="141"/>
                    <a:pt x="230" y="142"/>
                    <a:pt x="229" y="142"/>
                  </a:cubicBezTo>
                  <a:cubicBezTo>
                    <a:pt x="228" y="143"/>
                    <a:pt x="227" y="141"/>
                    <a:pt x="226" y="142"/>
                  </a:cubicBezTo>
                  <a:cubicBezTo>
                    <a:pt x="228" y="141"/>
                    <a:pt x="230" y="140"/>
                    <a:pt x="231" y="139"/>
                  </a:cubicBezTo>
                  <a:cubicBezTo>
                    <a:pt x="232" y="138"/>
                    <a:pt x="235" y="138"/>
                    <a:pt x="233" y="136"/>
                  </a:cubicBezTo>
                  <a:cubicBezTo>
                    <a:pt x="231" y="135"/>
                    <a:pt x="230" y="134"/>
                    <a:pt x="228" y="132"/>
                  </a:cubicBezTo>
                  <a:cubicBezTo>
                    <a:pt x="228" y="131"/>
                    <a:pt x="223" y="133"/>
                    <a:pt x="223" y="130"/>
                  </a:cubicBezTo>
                  <a:cubicBezTo>
                    <a:pt x="223" y="132"/>
                    <a:pt x="228" y="132"/>
                    <a:pt x="229" y="132"/>
                  </a:cubicBezTo>
                  <a:cubicBezTo>
                    <a:pt x="230" y="132"/>
                    <a:pt x="233" y="135"/>
                    <a:pt x="234" y="133"/>
                  </a:cubicBezTo>
                  <a:cubicBezTo>
                    <a:pt x="235" y="131"/>
                    <a:pt x="229" y="129"/>
                    <a:pt x="229" y="127"/>
                  </a:cubicBezTo>
                  <a:cubicBezTo>
                    <a:pt x="228" y="125"/>
                    <a:pt x="228" y="121"/>
                    <a:pt x="226" y="120"/>
                  </a:cubicBezTo>
                  <a:cubicBezTo>
                    <a:pt x="225" y="118"/>
                    <a:pt x="219" y="118"/>
                    <a:pt x="221" y="115"/>
                  </a:cubicBezTo>
                  <a:cubicBezTo>
                    <a:pt x="222" y="113"/>
                    <a:pt x="223" y="112"/>
                    <a:pt x="224" y="111"/>
                  </a:cubicBezTo>
                  <a:cubicBezTo>
                    <a:pt x="226" y="109"/>
                    <a:pt x="224" y="110"/>
                    <a:pt x="225" y="109"/>
                  </a:cubicBezTo>
                  <a:cubicBezTo>
                    <a:pt x="225" y="108"/>
                    <a:pt x="228" y="109"/>
                    <a:pt x="228" y="109"/>
                  </a:cubicBezTo>
                  <a:cubicBezTo>
                    <a:pt x="229" y="108"/>
                    <a:pt x="227" y="107"/>
                    <a:pt x="229" y="106"/>
                  </a:cubicBezTo>
                  <a:cubicBezTo>
                    <a:pt x="231" y="106"/>
                    <a:pt x="232" y="105"/>
                    <a:pt x="233" y="104"/>
                  </a:cubicBezTo>
                  <a:cubicBezTo>
                    <a:pt x="234" y="104"/>
                    <a:pt x="235" y="104"/>
                    <a:pt x="235" y="104"/>
                  </a:cubicBezTo>
                  <a:cubicBezTo>
                    <a:pt x="236" y="104"/>
                    <a:pt x="235" y="105"/>
                    <a:pt x="236" y="105"/>
                  </a:cubicBezTo>
                  <a:cubicBezTo>
                    <a:pt x="237" y="106"/>
                    <a:pt x="238" y="103"/>
                    <a:pt x="238" y="102"/>
                  </a:cubicBezTo>
                  <a:cubicBezTo>
                    <a:pt x="236" y="100"/>
                    <a:pt x="234" y="101"/>
                    <a:pt x="233" y="101"/>
                  </a:cubicBezTo>
                  <a:cubicBezTo>
                    <a:pt x="231" y="101"/>
                    <a:pt x="230" y="99"/>
                    <a:pt x="228" y="100"/>
                  </a:cubicBezTo>
                  <a:cubicBezTo>
                    <a:pt x="227" y="100"/>
                    <a:pt x="226" y="102"/>
                    <a:pt x="224" y="102"/>
                  </a:cubicBezTo>
                  <a:cubicBezTo>
                    <a:pt x="223" y="103"/>
                    <a:pt x="221" y="103"/>
                    <a:pt x="220" y="102"/>
                  </a:cubicBezTo>
                  <a:cubicBezTo>
                    <a:pt x="219" y="101"/>
                    <a:pt x="221" y="99"/>
                    <a:pt x="220" y="98"/>
                  </a:cubicBezTo>
                  <a:cubicBezTo>
                    <a:pt x="218" y="97"/>
                    <a:pt x="210" y="97"/>
                    <a:pt x="213" y="92"/>
                  </a:cubicBezTo>
                  <a:cubicBezTo>
                    <a:pt x="214" y="91"/>
                    <a:pt x="215" y="92"/>
                    <a:pt x="217" y="92"/>
                  </a:cubicBezTo>
                  <a:cubicBezTo>
                    <a:pt x="218" y="92"/>
                    <a:pt x="220" y="91"/>
                    <a:pt x="221" y="90"/>
                  </a:cubicBezTo>
                  <a:cubicBezTo>
                    <a:pt x="223" y="87"/>
                    <a:pt x="226" y="85"/>
                    <a:pt x="229" y="83"/>
                  </a:cubicBezTo>
                  <a:cubicBezTo>
                    <a:pt x="230" y="81"/>
                    <a:pt x="231" y="81"/>
                    <a:pt x="233" y="81"/>
                  </a:cubicBezTo>
                  <a:cubicBezTo>
                    <a:pt x="233" y="82"/>
                    <a:pt x="236" y="82"/>
                    <a:pt x="236" y="83"/>
                  </a:cubicBezTo>
                  <a:cubicBezTo>
                    <a:pt x="235" y="84"/>
                    <a:pt x="235" y="86"/>
                    <a:pt x="234" y="87"/>
                  </a:cubicBezTo>
                  <a:cubicBezTo>
                    <a:pt x="233" y="87"/>
                    <a:pt x="231" y="88"/>
                    <a:pt x="231" y="89"/>
                  </a:cubicBezTo>
                  <a:cubicBezTo>
                    <a:pt x="231" y="90"/>
                    <a:pt x="234" y="90"/>
                    <a:pt x="234" y="90"/>
                  </a:cubicBezTo>
                  <a:cubicBezTo>
                    <a:pt x="234" y="90"/>
                    <a:pt x="230" y="93"/>
                    <a:pt x="231" y="93"/>
                  </a:cubicBezTo>
                  <a:cubicBezTo>
                    <a:pt x="232" y="94"/>
                    <a:pt x="237" y="89"/>
                    <a:pt x="238" y="89"/>
                  </a:cubicBezTo>
                  <a:cubicBezTo>
                    <a:pt x="240" y="88"/>
                    <a:pt x="242" y="87"/>
                    <a:pt x="244" y="87"/>
                  </a:cubicBezTo>
                  <a:cubicBezTo>
                    <a:pt x="246" y="87"/>
                    <a:pt x="246" y="87"/>
                    <a:pt x="247" y="85"/>
                  </a:cubicBezTo>
                  <a:cubicBezTo>
                    <a:pt x="249" y="84"/>
                    <a:pt x="252" y="83"/>
                    <a:pt x="254" y="81"/>
                  </a:cubicBezTo>
                  <a:cubicBezTo>
                    <a:pt x="255" y="80"/>
                    <a:pt x="257" y="77"/>
                    <a:pt x="259" y="77"/>
                  </a:cubicBezTo>
                  <a:cubicBezTo>
                    <a:pt x="260" y="76"/>
                    <a:pt x="266" y="80"/>
                    <a:pt x="266" y="77"/>
                  </a:cubicBezTo>
                  <a:cubicBezTo>
                    <a:pt x="266" y="76"/>
                    <a:pt x="265" y="75"/>
                    <a:pt x="266" y="74"/>
                  </a:cubicBezTo>
                  <a:cubicBezTo>
                    <a:pt x="267" y="74"/>
                    <a:pt x="268" y="74"/>
                    <a:pt x="269" y="74"/>
                  </a:cubicBezTo>
                  <a:cubicBezTo>
                    <a:pt x="271" y="74"/>
                    <a:pt x="270" y="73"/>
                    <a:pt x="271" y="72"/>
                  </a:cubicBezTo>
                  <a:cubicBezTo>
                    <a:pt x="273" y="71"/>
                    <a:pt x="274" y="72"/>
                    <a:pt x="274" y="70"/>
                  </a:cubicBezTo>
                  <a:cubicBezTo>
                    <a:pt x="274" y="67"/>
                    <a:pt x="277" y="70"/>
                    <a:pt x="278" y="71"/>
                  </a:cubicBezTo>
                  <a:cubicBezTo>
                    <a:pt x="278" y="69"/>
                    <a:pt x="281" y="69"/>
                    <a:pt x="281" y="67"/>
                  </a:cubicBezTo>
                  <a:cubicBezTo>
                    <a:pt x="281" y="65"/>
                    <a:pt x="282" y="62"/>
                    <a:pt x="281" y="60"/>
                  </a:cubicBezTo>
                  <a:cubicBezTo>
                    <a:pt x="279" y="57"/>
                    <a:pt x="280" y="58"/>
                    <a:pt x="282" y="56"/>
                  </a:cubicBezTo>
                  <a:cubicBezTo>
                    <a:pt x="284" y="55"/>
                    <a:pt x="285" y="54"/>
                    <a:pt x="287" y="55"/>
                  </a:cubicBezTo>
                  <a:cubicBezTo>
                    <a:pt x="290" y="56"/>
                    <a:pt x="290" y="56"/>
                    <a:pt x="291" y="53"/>
                  </a:cubicBezTo>
                  <a:cubicBezTo>
                    <a:pt x="292" y="51"/>
                    <a:pt x="294" y="50"/>
                    <a:pt x="295" y="47"/>
                  </a:cubicBezTo>
                  <a:cubicBezTo>
                    <a:pt x="295" y="45"/>
                    <a:pt x="296" y="43"/>
                    <a:pt x="298" y="41"/>
                  </a:cubicBezTo>
                  <a:cubicBezTo>
                    <a:pt x="300" y="39"/>
                    <a:pt x="298" y="39"/>
                    <a:pt x="298" y="37"/>
                  </a:cubicBezTo>
                  <a:close/>
                </a:path>
              </a:pathLst>
            </a:custGeom>
            <a:solidFill>
              <a:schemeClr val="accent1"/>
            </a:solidFill>
            <a:ln w="9525" cap="flat">
              <a:solidFill>
                <a:schemeClr val="bg1"/>
              </a:solidFill>
              <a:prstDash val="solid"/>
              <a:round/>
            </a:ln>
          </p:spPr>
          <p:txBody>
            <a:bodyPr vert="horz" wrap="square" lIns="68580" tIns="34290" rIns="68580" bIns="34290" numCol="1" anchor="t" anchorCtr="0" compatLnSpc="1"/>
            <a:lstStyle/>
            <a:p>
              <a:endParaRPr lang="id-ID"/>
            </a:p>
          </p:txBody>
        </p:sp>
        <p:sp>
          <p:nvSpPr>
            <p:cNvPr id="604" name="Freeform 716"/>
            <p:cNvSpPr/>
            <p:nvPr/>
          </p:nvSpPr>
          <p:spPr bwMode="auto">
            <a:xfrm>
              <a:off x="7876034" y="3178607"/>
              <a:ext cx="732675" cy="318553"/>
            </a:xfrm>
            <a:custGeom>
              <a:avLst/>
              <a:gdLst>
                <a:gd name="T0" fmla="*/ 0 w 157"/>
                <a:gd name="T1" fmla="*/ 19 h 68"/>
                <a:gd name="T2" fmla="*/ 7 w 157"/>
                <a:gd name="T3" fmla="*/ 26 h 68"/>
                <a:gd name="T4" fmla="*/ 12 w 157"/>
                <a:gd name="T5" fmla="*/ 29 h 68"/>
                <a:gd name="T6" fmla="*/ 15 w 157"/>
                <a:gd name="T7" fmla="*/ 36 h 68"/>
                <a:gd name="T8" fmla="*/ 15 w 157"/>
                <a:gd name="T9" fmla="*/ 38 h 68"/>
                <a:gd name="T10" fmla="*/ 15 w 157"/>
                <a:gd name="T11" fmla="*/ 40 h 68"/>
                <a:gd name="T12" fmla="*/ 16 w 157"/>
                <a:gd name="T13" fmla="*/ 45 h 68"/>
                <a:gd name="T14" fmla="*/ 28 w 157"/>
                <a:gd name="T15" fmla="*/ 47 h 68"/>
                <a:gd name="T16" fmla="*/ 36 w 157"/>
                <a:gd name="T17" fmla="*/ 54 h 68"/>
                <a:gd name="T18" fmla="*/ 39 w 157"/>
                <a:gd name="T19" fmla="*/ 59 h 68"/>
                <a:gd name="T20" fmla="*/ 44 w 157"/>
                <a:gd name="T21" fmla="*/ 60 h 68"/>
                <a:gd name="T22" fmla="*/ 56 w 157"/>
                <a:gd name="T23" fmla="*/ 60 h 68"/>
                <a:gd name="T24" fmla="*/ 64 w 157"/>
                <a:gd name="T25" fmla="*/ 61 h 68"/>
                <a:gd name="T26" fmla="*/ 69 w 157"/>
                <a:gd name="T27" fmla="*/ 64 h 68"/>
                <a:gd name="T28" fmla="*/ 76 w 157"/>
                <a:gd name="T29" fmla="*/ 66 h 68"/>
                <a:gd name="T30" fmla="*/ 81 w 157"/>
                <a:gd name="T31" fmla="*/ 67 h 68"/>
                <a:gd name="T32" fmla="*/ 93 w 157"/>
                <a:gd name="T33" fmla="*/ 62 h 68"/>
                <a:gd name="T34" fmla="*/ 106 w 157"/>
                <a:gd name="T35" fmla="*/ 61 h 68"/>
                <a:gd name="T36" fmla="*/ 113 w 157"/>
                <a:gd name="T37" fmla="*/ 55 h 68"/>
                <a:gd name="T38" fmla="*/ 114 w 157"/>
                <a:gd name="T39" fmla="*/ 51 h 68"/>
                <a:gd name="T40" fmla="*/ 115 w 157"/>
                <a:gd name="T41" fmla="*/ 47 h 68"/>
                <a:gd name="T42" fmla="*/ 126 w 157"/>
                <a:gd name="T43" fmla="*/ 46 h 68"/>
                <a:gd name="T44" fmla="*/ 130 w 157"/>
                <a:gd name="T45" fmla="*/ 44 h 68"/>
                <a:gd name="T46" fmla="*/ 137 w 157"/>
                <a:gd name="T47" fmla="*/ 42 h 68"/>
                <a:gd name="T48" fmla="*/ 139 w 157"/>
                <a:gd name="T49" fmla="*/ 38 h 68"/>
                <a:gd name="T50" fmla="*/ 143 w 157"/>
                <a:gd name="T51" fmla="*/ 37 h 68"/>
                <a:gd name="T52" fmla="*/ 154 w 157"/>
                <a:gd name="T53" fmla="*/ 36 h 68"/>
                <a:gd name="T54" fmla="*/ 150 w 157"/>
                <a:gd name="T55" fmla="*/ 29 h 68"/>
                <a:gd name="T56" fmla="*/ 145 w 157"/>
                <a:gd name="T57" fmla="*/ 28 h 68"/>
                <a:gd name="T58" fmla="*/ 141 w 157"/>
                <a:gd name="T59" fmla="*/ 29 h 68"/>
                <a:gd name="T60" fmla="*/ 136 w 157"/>
                <a:gd name="T61" fmla="*/ 28 h 68"/>
                <a:gd name="T62" fmla="*/ 134 w 157"/>
                <a:gd name="T63" fmla="*/ 27 h 68"/>
                <a:gd name="T64" fmla="*/ 137 w 157"/>
                <a:gd name="T65" fmla="*/ 19 h 68"/>
                <a:gd name="T66" fmla="*/ 137 w 157"/>
                <a:gd name="T67" fmla="*/ 14 h 68"/>
                <a:gd name="T68" fmla="*/ 131 w 157"/>
                <a:gd name="T69" fmla="*/ 14 h 68"/>
                <a:gd name="T70" fmla="*/ 124 w 157"/>
                <a:gd name="T71" fmla="*/ 15 h 68"/>
                <a:gd name="T72" fmla="*/ 114 w 157"/>
                <a:gd name="T73" fmla="*/ 19 h 68"/>
                <a:gd name="T74" fmla="*/ 103 w 157"/>
                <a:gd name="T75" fmla="*/ 19 h 68"/>
                <a:gd name="T76" fmla="*/ 98 w 157"/>
                <a:gd name="T77" fmla="*/ 17 h 68"/>
                <a:gd name="T78" fmla="*/ 94 w 157"/>
                <a:gd name="T79" fmla="*/ 15 h 68"/>
                <a:gd name="T80" fmla="*/ 83 w 157"/>
                <a:gd name="T81" fmla="*/ 11 h 68"/>
                <a:gd name="T82" fmla="*/ 77 w 157"/>
                <a:gd name="T83" fmla="*/ 13 h 68"/>
                <a:gd name="T84" fmla="*/ 71 w 157"/>
                <a:gd name="T85" fmla="*/ 12 h 68"/>
                <a:gd name="T86" fmla="*/ 68 w 157"/>
                <a:gd name="T87" fmla="*/ 8 h 68"/>
                <a:gd name="T88" fmla="*/ 64 w 157"/>
                <a:gd name="T89" fmla="*/ 5 h 68"/>
                <a:gd name="T90" fmla="*/ 58 w 157"/>
                <a:gd name="T91" fmla="*/ 3 h 68"/>
                <a:gd name="T92" fmla="*/ 52 w 157"/>
                <a:gd name="T93" fmla="*/ 1 h 68"/>
                <a:gd name="T94" fmla="*/ 45 w 157"/>
                <a:gd name="T95" fmla="*/ 7 h 68"/>
                <a:gd name="T96" fmla="*/ 47 w 157"/>
                <a:gd name="T97" fmla="*/ 13 h 68"/>
                <a:gd name="T98" fmla="*/ 41 w 157"/>
                <a:gd name="T99" fmla="*/ 15 h 68"/>
                <a:gd name="T100" fmla="*/ 37 w 157"/>
                <a:gd name="T101" fmla="*/ 14 h 68"/>
                <a:gd name="T102" fmla="*/ 34 w 157"/>
                <a:gd name="T103" fmla="*/ 14 h 68"/>
                <a:gd name="T104" fmla="*/ 28 w 157"/>
                <a:gd name="T105" fmla="*/ 10 h 68"/>
                <a:gd name="T106" fmla="*/ 21 w 157"/>
                <a:gd name="T107" fmla="*/ 9 h 68"/>
                <a:gd name="T108" fmla="*/ 13 w 157"/>
                <a:gd name="T109" fmla="*/ 13 h 68"/>
                <a:gd name="T110" fmla="*/ 7 w 157"/>
                <a:gd name="T111" fmla="*/ 17 h 68"/>
                <a:gd name="T112" fmla="*/ 0 w 157"/>
                <a:gd name="T113" fmla="*/ 1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7" h="68">
                  <a:moveTo>
                    <a:pt x="0" y="19"/>
                  </a:moveTo>
                  <a:cubicBezTo>
                    <a:pt x="1" y="23"/>
                    <a:pt x="3" y="25"/>
                    <a:pt x="7" y="26"/>
                  </a:cubicBezTo>
                  <a:cubicBezTo>
                    <a:pt x="9" y="27"/>
                    <a:pt x="10" y="28"/>
                    <a:pt x="12" y="29"/>
                  </a:cubicBezTo>
                  <a:cubicBezTo>
                    <a:pt x="13" y="31"/>
                    <a:pt x="14" y="34"/>
                    <a:pt x="15" y="36"/>
                  </a:cubicBezTo>
                  <a:cubicBezTo>
                    <a:pt x="16" y="37"/>
                    <a:pt x="15" y="37"/>
                    <a:pt x="15" y="38"/>
                  </a:cubicBezTo>
                  <a:cubicBezTo>
                    <a:pt x="14" y="38"/>
                    <a:pt x="15" y="39"/>
                    <a:pt x="15" y="40"/>
                  </a:cubicBezTo>
                  <a:cubicBezTo>
                    <a:pt x="14" y="43"/>
                    <a:pt x="13" y="43"/>
                    <a:pt x="16" y="45"/>
                  </a:cubicBezTo>
                  <a:cubicBezTo>
                    <a:pt x="20" y="46"/>
                    <a:pt x="24" y="45"/>
                    <a:pt x="28" y="47"/>
                  </a:cubicBezTo>
                  <a:cubicBezTo>
                    <a:pt x="30" y="49"/>
                    <a:pt x="34" y="52"/>
                    <a:pt x="36" y="54"/>
                  </a:cubicBezTo>
                  <a:cubicBezTo>
                    <a:pt x="37" y="55"/>
                    <a:pt x="38" y="57"/>
                    <a:pt x="39" y="59"/>
                  </a:cubicBezTo>
                  <a:cubicBezTo>
                    <a:pt x="40" y="61"/>
                    <a:pt x="43" y="60"/>
                    <a:pt x="44" y="60"/>
                  </a:cubicBezTo>
                  <a:cubicBezTo>
                    <a:pt x="48" y="60"/>
                    <a:pt x="52" y="60"/>
                    <a:pt x="56" y="60"/>
                  </a:cubicBezTo>
                  <a:cubicBezTo>
                    <a:pt x="58" y="60"/>
                    <a:pt x="62" y="60"/>
                    <a:pt x="64" y="61"/>
                  </a:cubicBezTo>
                  <a:cubicBezTo>
                    <a:pt x="66" y="62"/>
                    <a:pt x="67" y="64"/>
                    <a:pt x="69" y="64"/>
                  </a:cubicBezTo>
                  <a:cubicBezTo>
                    <a:pt x="71" y="65"/>
                    <a:pt x="74" y="66"/>
                    <a:pt x="76" y="66"/>
                  </a:cubicBezTo>
                  <a:cubicBezTo>
                    <a:pt x="78" y="65"/>
                    <a:pt x="80" y="68"/>
                    <a:pt x="81" y="67"/>
                  </a:cubicBezTo>
                  <a:cubicBezTo>
                    <a:pt x="85" y="65"/>
                    <a:pt x="88" y="63"/>
                    <a:pt x="93" y="62"/>
                  </a:cubicBezTo>
                  <a:cubicBezTo>
                    <a:pt x="97" y="62"/>
                    <a:pt x="103" y="63"/>
                    <a:pt x="106" y="61"/>
                  </a:cubicBezTo>
                  <a:cubicBezTo>
                    <a:pt x="109" y="59"/>
                    <a:pt x="110" y="56"/>
                    <a:pt x="113" y="55"/>
                  </a:cubicBezTo>
                  <a:cubicBezTo>
                    <a:pt x="116" y="54"/>
                    <a:pt x="116" y="53"/>
                    <a:pt x="114" y="51"/>
                  </a:cubicBezTo>
                  <a:cubicBezTo>
                    <a:pt x="113" y="50"/>
                    <a:pt x="113" y="48"/>
                    <a:pt x="115" y="47"/>
                  </a:cubicBezTo>
                  <a:cubicBezTo>
                    <a:pt x="118" y="44"/>
                    <a:pt x="122" y="50"/>
                    <a:pt x="126" y="46"/>
                  </a:cubicBezTo>
                  <a:cubicBezTo>
                    <a:pt x="127" y="45"/>
                    <a:pt x="128" y="44"/>
                    <a:pt x="130" y="44"/>
                  </a:cubicBezTo>
                  <a:cubicBezTo>
                    <a:pt x="133" y="43"/>
                    <a:pt x="134" y="44"/>
                    <a:pt x="137" y="42"/>
                  </a:cubicBezTo>
                  <a:cubicBezTo>
                    <a:pt x="138" y="41"/>
                    <a:pt x="138" y="38"/>
                    <a:pt x="139" y="38"/>
                  </a:cubicBezTo>
                  <a:cubicBezTo>
                    <a:pt x="141" y="37"/>
                    <a:pt x="142" y="37"/>
                    <a:pt x="143" y="37"/>
                  </a:cubicBezTo>
                  <a:cubicBezTo>
                    <a:pt x="147" y="36"/>
                    <a:pt x="150" y="35"/>
                    <a:pt x="154" y="36"/>
                  </a:cubicBezTo>
                  <a:cubicBezTo>
                    <a:pt x="157" y="36"/>
                    <a:pt x="151" y="29"/>
                    <a:pt x="150" y="29"/>
                  </a:cubicBezTo>
                  <a:cubicBezTo>
                    <a:pt x="149" y="28"/>
                    <a:pt x="147" y="27"/>
                    <a:pt x="145" y="28"/>
                  </a:cubicBezTo>
                  <a:cubicBezTo>
                    <a:pt x="143" y="28"/>
                    <a:pt x="143" y="30"/>
                    <a:pt x="141" y="29"/>
                  </a:cubicBezTo>
                  <a:cubicBezTo>
                    <a:pt x="140" y="28"/>
                    <a:pt x="137" y="27"/>
                    <a:pt x="136" y="28"/>
                  </a:cubicBezTo>
                  <a:cubicBezTo>
                    <a:pt x="135" y="30"/>
                    <a:pt x="134" y="29"/>
                    <a:pt x="134" y="27"/>
                  </a:cubicBezTo>
                  <a:cubicBezTo>
                    <a:pt x="134" y="25"/>
                    <a:pt x="137" y="21"/>
                    <a:pt x="137" y="19"/>
                  </a:cubicBezTo>
                  <a:cubicBezTo>
                    <a:pt x="138" y="17"/>
                    <a:pt x="141" y="14"/>
                    <a:pt x="137" y="14"/>
                  </a:cubicBezTo>
                  <a:cubicBezTo>
                    <a:pt x="134" y="14"/>
                    <a:pt x="134" y="15"/>
                    <a:pt x="131" y="14"/>
                  </a:cubicBezTo>
                  <a:cubicBezTo>
                    <a:pt x="128" y="13"/>
                    <a:pt x="127" y="13"/>
                    <a:pt x="124" y="15"/>
                  </a:cubicBezTo>
                  <a:cubicBezTo>
                    <a:pt x="121" y="17"/>
                    <a:pt x="117" y="18"/>
                    <a:pt x="114" y="19"/>
                  </a:cubicBezTo>
                  <a:cubicBezTo>
                    <a:pt x="109" y="20"/>
                    <a:pt x="107" y="19"/>
                    <a:pt x="103" y="19"/>
                  </a:cubicBezTo>
                  <a:cubicBezTo>
                    <a:pt x="101" y="18"/>
                    <a:pt x="100" y="18"/>
                    <a:pt x="98" y="17"/>
                  </a:cubicBezTo>
                  <a:cubicBezTo>
                    <a:pt x="97" y="17"/>
                    <a:pt x="96" y="15"/>
                    <a:pt x="94" y="15"/>
                  </a:cubicBezTo>
                  <a:cubicBezTo>
                    <a:pt x="90" y="14"/>
                    <a:pt x="88" y="12"/>
                    <a:pt x="83" y="11"/>
                  </a:cubicBezTo>
                  <a:cubicBezTo>
                    <a:pt x="81" y="11"/>
                    <a:pt x="79" y="12"/>
                    <a:pt x="77" y="13"/>
                  </a:cubicBezTo>
                  <a:cubicBezTo>
                    <a:pt x="75" y="14"/>
                    <a:pt x="73" y="13"/>
                    <a:pt x="71" y="12"/>
                  </a:cubicBezTo>
                  <a:cubicBezTo>
                    <a:pt x="69" y="11"/>
                    <a:pt x="68" y="11"/>
                    <a:pt x="68" y="8"/>
                  </a:cubicBezTo>
                  <a:cubicBezTo>
                    <a:pt x="67" y="6"/>
                    <a:pt x="67" y="6"/>
                    <a:pt x="64" y="5"/>
                  </a:cubicBezTo>
                  <a:cubicBezTo>
                    <a:pt x="62" y="4"/>
                    <a:pt x="60" y="3"/>
                    <a:pt x="58" y="3"/>
                  </a:cubicBezTo>
                  <a:cubicBezTo>
                    <a:pt x="56" y="3"/>
                    <a:pt x="53" y="0"/>
                    <a:pt x="52" y="1"/>
                  </a:cubicBezTo>
                  <a:cubicBezTo>
                    <a:pt x="50" y="1"/>
                    <a:pt x="46" y="5"/>
                    <a:pt x="45" y="7"/>
                  </a:cubicBezTo>
                  <a:cubicBezTo>
                    <a:pt x="45" y="9"/>
                    <a:pt x="48" y="11"/>
                    <a:pt x="47" y="13"/>
                  </a:cubicBezTo>
                  <a:cubicBezTo>
                    <a:pt x="46" y="15"/>
                    <a:pt x="43" y="17"/>
                    <a:pt x="41" y="15"/>
                  </a:cubicBezTo>
                  <a:cubicBezTo>
                    <a:pt x="39" y="15"/>
                    <a:pt x="38" y="14"/>
                    <a:pt x="37" y="14"/>
                  </a:cubicBezTo>
                  <a:cubicBezTo>
                    <a:pt x="36" y="14"/>
                    <a:pt x="35" y="14"/>
                    <a:pt x="34" y="14"/>
                  </a:cubicBezTo>
                  <a:cubicBezTo>
                    <a:pt x="31" y="13"/>
                    <a:pt x="31" y="11"/>
                    <a:pt x="28" y="10"/>
                  </a:cubicBezTo>
                  <a:cubicBezTo>
                    <a:pt x="26" y="9"/>
                    <a:pt x="23" y="8"/>
                    <a:pt x="21" y="9"/>
                  </a:cubicBezTo>
                  <a:cubicBezTo>
                    <a:pt x="18" y="10"/>
                    <a:pt x="16" y="12"/>
                    <a:pt x="13" y="13"/>
                  </a:cubicBezTo>
                  <a:cubicBezTo>
                    <a:pt x="11" y="14"/>
                    <a:pt x="9" y="16"/>
                    <a:pt x="7" y="17"/>
                  </a:cubicBezTo>
                  <a:cubicBezTo>
                    <a:pt x="4" y="17"/>
                    <a:pt x="2" y="19"/>
                    <a:pt x="0" y="19"/>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05" name="Freeform 717"/>
            <p:cNvSpPr/>
            <p:nvPr/>
          </p:nvSpPr>
          <p:spPr bwMode="auto">
            <a:xfrm>
              <a:off x="6111243" y="2566982"/>
              <a:ext cx="293070" cy="504910"/>
            </a:xfrm>
            <a:custGeom>
              <a:avLst/>
              <a:gdLst>
                <a:gd name="T0" fmla="*/ 61 w 63"/>
                <a:gd name="T1" fmla="*/ 25 h 108"/>
                <a:gd name="T2" fmla="*/ 61 w 63"/>
                <a:gd name="T3" fmla="*/ 20 h 108"/>
                <a:gd name="T4" fmla="*/ 61 w 63"/>
                <a:gd name="T5" fmla="*/ 16 h 108"/>
                <a:gd name="T6" fmla="*/ 60 w 63"/>
                <a:gd name="T7" fmla="*/ 13 h 108"/>
                <a:gd name="T8" fmla="*/ 60 w 63"/>
                <a:gd name="T9" fmla="*/ 11 h 108"/>
                <a:gd name="T10" fmla="*/ 57 w 63"/>
                <a:gd name="T11" fmla="*/ 7 h 108"/>
                <a:gd name="T12" fmla="*/ 51 w 63"/>
                <a:gd name="T13" fmla="*/ 5 h 108"/>
                <a:gd name="T14" fmla="*/ 44 w 63"/>
                <a:gd name="T15" fmla="*/ 1 h 108"/>
                <a:gd name="T16" fmla="*/ 44 w 63"/>
                <a:gd name="T17" fmla="*/ 5 h 108"/>
                <a:gd name="T18" fmla="*/ 34 w 63"/>
                <a:gd name="T19" fmla="*/ 5 h 108"/>
                <a:gd name="T20" fmla="*/ 34 w 63"/>
                <a:gd name="T21" fmla="*/ 10 h 108"/>
                <a:gd name="T22" fmla="*/ 29 w 63"/>
                <a:gd name="T23" fmla="*/ 10 h 108"/>
                <a:gd name="T24" fmla="*/ 27 w 63"/>
                <a:gd name="T25" fmla="*/ 12 h 108"/>
                <a:gd name="T26" fmla="*/ 25 w 63"/>
                <a:gd name="T27" fmla="*/ 15 h 108"/>
                <a:gd name="T28" fmla="*/ 25 w 63"/>
                <a:gd name="T29" fmla="*/ 18 h 108"/>
                <a:gd name="T30" fmla="*/ 24 w 63"/>
                <a:gd name="T31" fmla="*/ 20 h 108"/>
                <a:gd name="T32" fmla="*/ 20 w 63"/>
                <a:gd name="T33" fmla="*/ 25 h 108"/>
                <a:gd name="T34" fmla="*/ 17 w 63"/>
                <a:gd name="T35" fmla="*/ 27 h 108"/>
                <a:gd name="T36" fmla="*/ 16 w 63"/>
                <a:gd name="T37" fmla="*/ 33 h 108"/>
                <a:gd name="T38" fmla="*/ 13 w 63"/>
                <a:gd name="T39" fmla="*/ 38 h 108"/>
                <a:gd name="T40" fmla="*/ 15 w 63"/>
                <a:gd name="T41" fmla="*/ 42 h 108"/>
                <a:gd name="T42" fmla="*/ 9 w 63"/>
                <a:gd name="T43" fmla="*/ 44 h 108"/>
                <a:gd name="T44" fmla="*/ 5 w 63"/>
                <a:gd name="T45" fmla="*/ 51 h 108"/>
                <a:gd name="T46" fmla="*/ 6 w 63"/>
                <a:gd name="T47" fmla="*/ 57 h 108"/>
                <a:gd name="T48" fmla="*/ 8 w 63"/>
                <a:gd name="T49" fmla="*/ 63 h 108"/>
                <a:gd name="T50" fmla="*/ 7 w 63"/>
                <a:gd name="T51" fmla="*/ 67 h 108"/>
                <a:gd name="T52" fmla="*/ 7 w 63"/>
                <a:gd name="T53" fmla="*/ 74 h 108"/>
                <a:gd name="T54" fmla="*/ 4 w 63"/>
                <a:gd name="T55" fmla="*/ 78 h 108"/>
                <a:gd name="T56" fmla="*/ 3 w 63"/>
                <a:gd name="T57" fmla="*/ 83 h 108"/>
                <a:gd name="T58" fmla="*/ 0 w 63"/>
                <a:gd name="T59" fmla="*/ 82 h 108"/>
                <a:gd name="T60" fmla="*/ 4 w 63"/>
                <a:gd name="T61" fmla="*/ 90 h 108"/>
                <a:gd name="T62" fmla="*/ 7 w 63"/>
                <a:gd name="T63" fmla="*/ 97 h 108"/>
                <a:gd name="T64" fmla="*/ 8 w 63"/>
                <a:gd name="T65" fmla="*/ 102 h 108"/>
                <a:gd name="T66" fmla="*/ 10 w 63"/>
                <a:gd name="T67" fmla="*/ 107 h 108"/>
                <a:gd name="T68" fmla="*/ 14 w 63"/>
                <a:gd name="T69" fmla="*/ 108 h 108"/>
                <a:gd name="T70" fmla="*/ 15 w 63"/>
                <a:gd name="T71" fmla="*/ 105 h 108"/>
                <a:gd name="T72" fmla="*/ 24 w 63"/>
                <a:gd name="T73" fmla="*/ 101 h 108"/>
                <a:gd name="T74" fmla="*/ 27 w 63"/>
                <a:gd name="T75" fmla="*/ 92 h 108"/>
                <a:gd name="T76" fmla="*/ 26 w 63"/>
                <a:gd name="T77" fmla="*/ 87 h 108"/>
                <a:gd name="T78" fmla="*/ 28 w 63"/>
                <a:gd name="T79" fmla="*/ 84 h 108"/>
                <a:gd name="T80" fmla="*/ 32 w 63"/>
                <a:gd name="T81" fmla="*/ 82 h 108"/>
                <a:gd name="T82" fmla="*/ 32 w 63"/>
                <a:gd name="T83" fmla="*/ 81 h 108"/>
                <a:gd name="T84" fmla="*/ 35 w 63"/>
                <a:gd name="T85" fmla="*/ 80 h 108"/>
                <a:gd name="T86" fmla="*/ 34 w 63"/>
                <a:gd name="T87" fmla="*/ 78 h 108"/>
                <a:gd name="T88" fmla="*/ 36 w 63"/>
                <a:gd name="T89" fmla="*/ 77 h 108"/>
                <a:gd name="T90" fmla="*/ 35 w 63"/>
                <a:gd name="T91" fmla="*/ 73 h 108"/>
                <a:gd name="T92" fmla="*/ 29 w 63"/>
                <a:gd name="T93" fmla="*/ 66 h 108"/>
                <a:gd name="T94" fmla="*/ 30 w 63"/>
                <a:gd name="T95" fmla="*/ 60 h 108"/>
                <a:gd name="T96" fmla="*/ 30 w 63"/>
                <a:gd name="T97" fmla="*/ 56 h 108"/>
                <a:gd name="T98" fmla="*/ 33 w 63"/>
                <a:gd name="T99" fmla="*/ 53 h 108"/>
                <a:gd name="T100" fmla="*/ 39 w 63"/>
                <a:gd name="T101" fmla="*/ 48 h 108"/>
                <a:gd name="T102" fmla="*/ 49 w 63"/>
                <a:gd name="T103" fmla="*/ 41 h 108"/>
                <a:gd name="T104" fmla="*/ 50 w 63"/>
                <a:gd name="T105" fmla="*/ 35 h 108"/>
                <a:gd name="T106" fmla="*/ 50 w 63"/>
                <a:gd name="T107" fmla="*/ 32 h 108"/>
                <a:gd name="T108" fmla="*/ 54 w 63"/>
                <a:gd name="T109" fmla="*/ 30 h 108"/>
                <a:gd name="T110" fmla="*/ 58 w 63"/>
                <a:gd name="T111" fmla="*/ 29 h 108"/>
                <a:gd name="T112" fmla="*/ 60 w 63"/>
                <a:gd name="T113" fmla="*/ 28 h 108"/>
                <a:gd name="T114" fmla="*/ 63 w 63"/>
                <a:gd name="T115" fmla="*/ 28 h 108"/>
                <a:gd name="T116" fmla="*/ 61 w 63"/>
                <a:gd name="T117" fmla="*/ 25 h 108"/>
                <a:gd name="T118" fmla="*/ 61 w 63"/>
                <a:gd name="T119" fmla="*/ 2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108">
                  <a:moveTo>
                    <a:pt x="61" y="25"/>
                  </a:moveTo>
                  <a:cubicBezTo>
                    <a:pt x="60" y="24"/>
                    <a:pt x="62" y="22"/>
                    <a:pt x="61" y="20"/>
                  </a:cubicBezTo>
                  <a:cubicBezTo>
                    <a:pt x="60" y="18"/>
                    <a:pt x="61" y="18"/>
                    <a:pt x="61" y="16"/>
                  </a:cubicBezTo>
                  <a:cubicBezTo>
                    <a:pt x="61" y="15"/>
                    <a:pt x="60" y="14"/>
                    <a:pt x="60" y="13"/>
                  </a:cubicBezTo>
                  <a:cubicBezTo>
                    <a:pt x="59" y="12"/>
                    <a:pt x="60" y="12"/>
                    <a:pt x="60" y="11"/>
                  </a:cubicBezTo>
                  <a:cubicBezTo>
                    <a:pt x="59" y="9"/>
                    <a:pt x="59" y="8"/>
                    <a:pt x="57" y="7"/>
                  </a:cubicBezTo>
                  <a:cubicBezTo>
                    <a:pt x="55" y="6"/>
                    <a:pt x="53" y="6"/>
                    <a:pt x="51" y="5"/>
                  </a:cubicBezTo>
                  <a:cubicBezTo>
                    <a:pt x="49" y="3"/>
                    <a:pt x="47" y="0"/>
                    <a:pt x="44" y="1"/>
                  </a:cubicBezTo>
                  <a:cubicBezTo>
                    <a:pt x="43" y="1"/>
                    <a:pt x="44" y="4"/>
                    <a:pt x="44" y="5"/>
                  </a:cubicBezTo>
                  <a:cubicBezTo>
                    <a:pt x="43" y="8"/>
                    <a:pt x="37" y="6"/>
                    <a:pt x="34" y="5"/>
                  </a:cubicBezTo>
                  <a:cubicBezTo>
                    <a:pt x="34" y="7"/>
                    <a:pt x="34" y="8"/>
                    <a:pt x="34" y="10"/>
                  </a:cubicBezTo>
                  <a:cubicBezTo>
                    <a:pt x="33" y="10"/>
                    <a:pt x="31" y="9"/>
                    <a:pt x="29" y="10"/>
                  </a:cubicBezTo>
                  <a:cubicBezTo>
                    <a:pt x="28" y="10"/>
                    <a:pt x="28" y="11"/>
                    <a:pt x="27" y="12"/>
                  </a:cubicBezTo>
                  <a:cubicBezTo>
                    <a:pt x="27" y="13"/>
                    <a:pt x="25" y="14"/>
                    <a:pt x="25" y="15"/>
                  </a:cubicBezTo>
                  <a:cubicBezTo>
                    <a:pt x="24" y="16"/>
                    <a:pt x="26" y="18"/>
                    <a:pt x="25" y="18"/>
                  </a:cubicBezTo>
                  <a:cubicBezTo>
                    <a:pt x="25" y="19"/>
                    <a:pt x="24" y="19"/>
                    <a:pt x="24" y="20"/>
                  </a:cubicBezTo>
                  <a:cubicBezTo>
                    <a:pt x="22" y="21"/>
                    <a:pt x="20" y="23"/>
                    <a:pt x="20" y="25"/>
                  </a:cubicBezTo>
                  <a:cubicBezTo>
                    <a:pt x="20" y="27"/>
                    <a:pt x="18" y="25"/>
                    <a:pt x="17" y="27"/>
                  </a:cubicBezTo>
                  <a:cubicBezTo>
                    <a:pt x="17" y="29"/>
                    <a:pt x="17" y="31"/>
                    <a:pt x="16" y="33"/>
                  </a:cubicBezTo>
                  <a:cubicBezTo>
                    <a:pt x="16" y="35"/>
                    <a:pt x="13" y="36"/>
                    <a:pt x="13" y="38"/>
                  </a:cubicBezTo>
                  <a:cubicBezTo>
                    <a:pt x="13" y="39"/>
                    <a:pt x="16" y="41"/>
                    <a:pt x="15" y="42"/>
                  </a:cubicBezTo>
                  <a:cubicBezTo>
                    <a:pt x="13" y="44"/>
                    <a:pt x="11" y="43"/>
                    <a:pt x="9" y="44"/>
                  </a:cubicBezTo>
                  <a:cubicBezTo>
                    <a:pt x="6" y="45"/>
                    <a:pt x="5" y="48"/>
                    <a:pt x="5" y="51"/>
                  </a:cubicBezTo>
                  <a:cubicBezTo>
                    <a:pt x="6" y="53"/>
                    <a:pt x="6" y="55"/>
                    <a:pt x="6" y="57"/>
                  </a:cubicBezTo>
                  <a:cubicBezTo>
                    <a:pt x="6" y="60"/>
                    <a:pt x="4" y="61"/>
                    <a:pt x="8" y="63"/>
                  </a:cubicBezTo>
                  <a:cubicBezTo>
                    <a:pt x="10" y="65"/>
                    <a:pt x="9" y="66"/>
                    <a:pt x="7" y="67"/>
                  </a:cubicBezTo>
                  <a:cubicBezTo>
                    <a:pt x="6" y="68"/>
                    <a:pt x="8" y="72"/>
                    <a:pt x="7" y="74"/>
                  </a:cubicBezTo>
                  <a:cubicBezTo>
                    <a:pt x="7" y="76"/>
                    <a:pt x="4" y="76"/>
                    <a:pt x="4" y="78"/>
                  </a:cubicBezTo>
                  <a:cubicBezTo>
                    <a:pt x="4" y="79"/>
                    <a:pt x="4" y="83"/>
                    <a:pt x="3" y="83"/>
                  </a:cubicBezTo>
                  <a:cubicBezTo>
                    <a:pt x="3" y="83"/>
                    <a:pt x="1" y="82"/>
                    <a:pt x="0" y="82"/>
                  </a:cubicBezTo>
                  <a:cubicBezTo>
                    <a:pt x="0" y="86"/>
                    <a:pt x="4" y="87"/>
                    <a:pt x="4" y="90"/>
                  </a:cubicBezTo>
                  <a:cubicBezTo>
                    <a:pt x="3" y="91"/>
                    <a:pt x="6" y="96"/>
                    <a:pt x="7" y="97"/>
                  </a:cubicBezTo>
                  <a:cubicBezTo>
                    <a:pt x="9" y="99"/>
                    <a:pt x="8" y="100"/>
                    <a:pt x="8" y="102"/>
                  </a:cubicBezTo>
                  <a:cubicBezTo>
                    <a:pt x="8" y="103"/>
                    <a:pt x="10" y="105"/>
                    <a:pt x="10" y="107"/>
                  </a:cubicBezTo>
                  <a:cubicBezTo>
                    <a:pt x="9" y="108"/>
                    <a:pt x="13" y="107"/>
                    <a:pt x="14" y="108"/>
                  </a:cubicBezTo>
                  <a:cubicBezTo>
                    <a:pt x="16" y="108"/>
                    <a:pt x="15" y="107"/>
                    <a:pt x="15" y="105"/>
                  </a:cubicBezTo>
                  <a:cubicBezTo>
                    <a:pt x="15" y="100"/>
                    <a:pt x="23" y="104"/>
                    <a:pt x="24" y="101"/>
                  </a:cubicBezTo>
                  <a:cubicBezTo>
                    <a:pt x="25" y="98"/>
                    <a:pt x="26" y="95"/>
                    <a:pt x="27" y="92"/>
                  </a:cubicBezTo>
                  <a:cubicBezTo>
                    <a:pt x="27" y="90"/>
                    <a:pt x="27" y="88"/>
                    <a:pt x="26" y="87"/>
                  </a:cubicBezTo>
                  <a:cubicBezTo>
                    <a:pt x="25" y="85"/>
                    <a:pt x="26" y="85"/>
                    <a:pt x="28" y="84"/>
                  </a:cubicBezTo>
                  <a:cubicBezTo>
                    <a:pt x="29" y="84"/>
                    <a:pt x="32" y="83"/>
                    <a:pt x="32" y="82"/>
                  </a:cubicBezTo>
                  <a:cubicBezTo>
                    <a:pt x="32" y="82"/>
                    <a:pt x="32" y="81"/>
                    <a:pt x="32" y="81"/>
                  </a:cubicBezTo>
                  <a:cubicBezTo>
                    <a:pt x="33" y="81"/>
                    <a:pt x="35" y="81"/>
                    <a:pt x="35" y="80"/>
                  </a:cubicBezTo>
                  <a:cubicBezTo>
                    <a:pt x="35" y="79"/>
                    <a:pt x="34" y="79"/>
                    <a:pt x="34" y="78"/>
                  </a:cubicBezTo>
                  <a:cubicBezTo>
                    <a:pt x="35" y="78"/>
                    <a:pt x="36" y="77"/>
                    <a:pt x="36" y="77"/>
                  </a:cubicBezTo>
                  <a:cubicBezTo>
                    <a:pt x="38" y="75"/>
                    <a:pt x="37" y="74"/>
                    <a:pt x="35" y="73"/>
                  </a:cubicBezTo>
                  <a:cubicBezTo>
                    <a:pt x="33" y="71"/>
                    <a:pt x="29" y="70"/>
                    <a:pt x="29" y="66"/>
                  </a:cubicBezTo>
                  <a:cubicBezTo>
                    <a:pt x="29" y="64"/>
                    <a:pt x="29" y="62"/>
                    <a:pt x="30" y="60"/>
                  </a:cubicBezTo>
                  <a:cubicBezTo>
                    <a:pt x="31" y="58"/>
                    <a:pt x="31" y="58"/>
                    <a:pt x="30" y="56"/>
                  </a:cubicBezTo>
                  <a:cubicBezTo>
                    <a:pt x="29" y="56"/>
                    <a:pt x="33" y="53"/>
                    <a:pt x="33" y="53"/>
                  </a:cubicBezTo>
                  <a:cubicBezTo>
                    <a:pt x="35" y="51"/>
                    <a:pt x="36" y="49"/>
                    <a:pt x="39" y="48"/>
                  </a:cubicBezTo>
                  <a:cubicBezTo>
                    <a:pt x="42" y="47"/>
                    <a:pt x="47" y="44"/>
                    <a:pt x="49" y="41"/>
                  </a:cubicBezTo>
                  <a:cubicBezTo>
                    <a:pt x="51" y="38"/>
                    <a:pt x="46" y="36"/>
                    <a:pt x="50" y="35"/>
                  </a:cubicBezTo>
                  <a:cubicBezTo>
                    <a:pt x="52" y="34"/>
                    <a:pt x="51" y="34"/>
                    <a:pt x="50" y="32"/>
                  </a:cubicBezTo>
                  <a:cubicBezTo>
                    <a:pt x="50" y="31"/>
                    <a:pt x="53" y="30"/>
                    <a:pt x="54" y="30"/>
                  </a:cubicBezTo>
                  <a:cubicBezTo>
                    <a:pt x="56" y="28"/>
                    <a:pt x="57" y="27"/>
                    <a:pt x="58" y="29"/>
                  </a:cubicBezTo>
                  <a:cubicBezTo>
                    <a:pt x="59" y="29"/>
                    <a:pt x="60" y="28"/>
                    <a:pt x="60" y="28"/>
                  </a:cubicBezTo>
                  <a:cubicBezTo>
                    <a:pt x="61" y="28"/>
                    <a:pt x="62" y="28"/>
                    <a:pt x="63" y="28"/>
                  </a:cubicBezTo>
                  <a:cubicBezTo>
                    <a:pt x="63" y="27"/>
                    <a:pt x="62" y="27"/>
                    <a:pt x="61" y="25"/>
                  </a:cubicBezTo>
                  <a:cubicBezTo>
                    <a:pt x="60" y="24"/>
                    <a:pt x="61" y="26"/>
                    <a:pt x="61" y="25"/>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06" name="Freeform 718"/>
            <p:cNvSpPr/>
            <p:nvPr/>
          </p:nvSpPr>
          <p:spPr bwMode="auto">
            <a:xfrm>
              <a:off x="6326268" y="2528756"/>
              <a:ext cx="251658" cy="393415"/>
            </a:xfrm>
            <a:custGeom>
              <a:avLst/>
              <a:gdLst>
                <a:gd name="T0" fmla="*/ 53 w 54"/>
                <a:gd name="T1" fmla="*/ 59 h 84"/>
                <a:gd name="T2" fmla="*/ 47 w 54"/>
                <a:gd name="T3" fmla="*/ 55 h 84"/>
                <a:gd name="T4" fmla="*/ 49 w 54"/>
                <a:gd name="T5" fmla="*/ 51 h 84"/>
                <a:gd name="T6" fmla="*/ 44 w 54"/>
                <a:gd name="T7" fmla="*/ 44 h 84"/>
                <a:gd name="T8" fmla="*/ 46 w 54"/>
                <a:gd name="T9" fmla="*/ 43 h 84"/>
                <a:gd name="T10" fmla="*/ 44 w 54"/>
                <a:gd name="T11" fmla="*/ 38 h 84"/>
                <a:gd name="T12" fmla="*/ 45 w 54"/>
                <a:gd name="T13" fmla="*/ 36 h 84"/>
                <a:gd name="T14" fmla="*/ 44 w 54"/>
                <a:gd name="T15" fmla="*/ 32 h 84"/>
                <a:gd name="T16" fmla="*/ 42 w 54"/>
                <a:gd name="T17" fmla="*/ 26 h 84"/>
                <a:gd name="T18" fmla="*/ 45 w 54"/>
                <a:gd name="T19" fmla="*/ 23 h 84"/>
                <a:gd name="T20" fmla="*/ 44 w 54"/>
                <a:gd name="T21" fmla="*/ 19 h 84"/>
                <a:gd name="T22" fmla="*/ 38 w 54"/>
                <a:gd name="T23" fmla="*/ 13 h 84"/>
                <a:gd name="T24" fmla="*/ 40 w 54"/>
                <a:gd name="T25" fmla="*/ 12 h 84"/>
                <a:gd name="T26" fmla="*/ 39 w 54"/>
                <a:gd name="T27" fmla="*/ 10 h 84"/>
                <a:gd name="T28" fmla="*/ 41 w 54"/>
                <a:gd name="T29" fmla="*/ 3 h 84"/>
                <a:gd name="T30" fmla="*/ 37 w 54"/>
                <a:gd name="T31" fmla="*/ 1 h 84"/>
                <a:gd name="T32" fmla="*/ 34 w 54"/>
                <a:gd name="T33" fmla="*/ 0 h 84"/>
                <a:gd name="T34" fmla="*/ 29 w 54"/>
                <a:gd name="T35" fmla="*/ 1 h 84"/>
                <a:gd name="T36" fmla="*/ 25 w 54"/>
                <a:gd name="T37" fmla="*/ 5 h 84"/>
                <a:gd name="T38" fmla="*/ 24 w 54"/>
                <a:gd name="T39" fmla="*/ 10 h 84"/>
                <a:gd name="T40" fmla="*/ 21 w 54"/>
                <a:gd name="T41" fmla="*/ 13 h 84"/>
                <a:gd name="T42" fmla="*/ 17 w 54"/>
                <a:gd name="T43" fmla="*/ 11 h 84"/>
                <a:gd name="T44" fmla="*/ 14 w 54"/>
                <a:gd name="T45" fmla="*/ 12 h 84"/>
                <a:gd name="T46" fmla="*/ 7 w 54"/>
                <a:gd name="T47" fmla="*/ 10 h 84"/>
                <a:gd name="T48" fmla="*/ 4 w 54"/>
                <a:gd name="T49" fmla="*/ 7 h 84"/>
                <a:gd name="T50" fmla="*/ 0 w 54"/>
                <a:gd name="T51" fmla="*/ 9 h 84"/>
                <a:gd name="T52" fmla="*/ 8 w 54"/>
                <a:gd name="T53" fmla="*/ 14 h 84"/>
                <a:gd name="T54" fmla="*/ 12 w 54"/>
                <a:gd name="T55" fmla="*/ 16 h 84"/>
                <a:gd name="T56" fmla="*/ 14 w 54"/>
                <a:gd name="T57" fmla="*/ 19 h 84"/>
                <a:gd name="T58" fmla="*/ 14 w 54"/>
                <a:gd name="T59" fmla="*/ 21 h 84"/>
                <a:gd name="T60" fmla="*/ 15 w 54"/>
                <a:gd name="T61" fmla="*/ 24 h 84"/>
                <a:gd name="T62" fmla="*/ 15 w 54"/>
                <a:gd name="T63" fmla="*/ 27 h 84"/>
                <a:gd name="T64" fmla="*/ 16 w 54"/>
                <a:gd name="T65" fmla="*/ 29 h 84"/>
                <a:gd name="T66" fmla="*/ 15 w 54"/>
                <a:gd name="T67" fmla="*/ 33 h 84"/>
                <a:gd name="T68" fmla="*/ 17 w 54"/>
                <a:gd name="T69" fmla="*/ 36 h 84"/>
                <a:gd name="T70" fmla="*/ 21 w 54"/>
                <a:gd name="T71" fmla="*/ 38 h 84"/>
                <a:gd name="T72" fmla="*/ 22 w 54"/>
                <a:gd name="T73" fmla="*/ 41 h 84"/>
                <a:gd name="T74" fmla="*/ 23 w 54"/>
                <a:gd name="T75" fmla="*/ 44 h 84"/>
                <a:gd name="T76" fmla="*/ 20 w 54"/>
                <a:gd name="T77" fmla="*/ 44 h 84"/>
                <a:gd name="T78" fmla="*/ 16 w 54"/>
                <a:gd name="T79" fmla="*/ 49 h 84"/>
                <a:gd name="T80" fmla="*/ 13 w 54"/>
                <a:gd name="T81" fmla="*/ 51 h 84"/>
                <a:gd name="T82" fmla="*/ 10 w 54"/>
                <a:gd name="T83" fmla="*/ 54 h 84"/>
                <a:gd name="T84" fmla="*/ 4 w 54"/>
                <a:gd name="T85" fmla="*/ 57 h 84"/>
                <a:gd name="T86" fmla="*/ 2 w 54"/>
                <a:gd name="T87" fmla="*/ 62 h 84"/>
                <a:gd name="T88" fmla="*/ 4 w 54"/>
                <a:gd name="T89" fmla="*/ 67 h 84"/>
                <a:gd name="T90" fmla="*/ 4 w 54"/>
                <a:gd name="T91" fmla="*/ 73 h 84"/>
                <a:gd name="T92" fmla="*/ 4 w 54"/>
                <a:gd name="T93" fmla="*/ 78 h 84"/>
                <a:gd name="T94" fmla="*/ 7 w 54"/>
                <a:gd name="T95" fmla="*/ 80 h 84"/>
                <a:gd name="T96" fmla="*/ 5 w 54"/>
                <a:gd name="T97" fmla="*/ 81 h 84"/>
                <a:gd name="T98" fmla="*/ 8 w 54"/>
                <a:gd name="T99" fmla="*/ 79 h 84"/>
                <a:gd name="T100" fmla="*/ 8 w 54"/>
                <a:gd name="T101" fmla="*/ 83 h 84"/>
                <a:gd name="T102" fmla="*/ 11 w 54"/>
                <a:gd name="T103" fmla="*/ 80 h 84"/>
                <a:gd name="T104" fmla="*/ 11 w 54"/>
                <a:gd name="T105" fmla="*/ 83 h 84"/>
                <a:gd name="T106" fmla="*/ 23 w 54"/>
                <a:gd name="T107" fmla="*/ 80 h 84"/>
                <a:gd name="T108" fmla="*/ 36 w 54"/>
                <a:gd name="T109" fmla="*/ 78 h 84"/>
                <a:gd name="T110" fmla="*/ 46 w 54"/>
                <a:gd name="T111" fmla="*/ 68 h 84"/>
                <a:gd name="T112" fmla="*/ 53 w 54"/>
                <a:gd name="T113" fmla="*/ 59 h 84"/>
                <a:gd name="T114" fmla="*/ 53 w 54"/>
                <a:gd name="T115" fmla="*/ 5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84">
                  <a:moveTo>
                    <a:pt x="53" y="59"/>
                  </a:moveTo>
                  <a:cubicBezTo>
                    <a:pt x="52" y="57"/>
                    <a:pt x="49" y="56"/>
                    <a:pt x="47" y="55"/>
                  </a:cubicBezTo>
                  <a:cubicBezTo>
                    <a:pt x="44" y="53"/>
                    <a:pt x="48" y="53"/>
                    <a:pt x="49" y="51"/>
                  </a:cubicBezTo>
                  <a:cubicBezTo>
                    <a:pt x="49" y="51"/>
                    <a:pt x="45" y="45"/>
                    <a:pt x="44" y="44"/>
                  </a:cubicBezTo>
                  <a:cubicBezTo>
                    <a:pt x="44" y="44"/>
                    <a:pt x="46" y="43"/>
                    <a:pt x="46" y="43"/>
                  </a:cubicBezTo>
                  <a:cubicBezTo>
                    <a:pt x="46" y="42"/>
                    <a:pt x="44" y="39"/>
                    <a:pt x="44" y="38"/>
                  </a:cubicBezTo>
                  <a:cubicBezTo>
                    <a:pt x="44" y="37"/>
                    <a:pt x="45" y="37"/>
                    <a:pt x="45" y="36"/>
                  </a:cubicBezTo>
                  <a:cubicBezTo>
                    <a:pt x="46" y="35"/>
                    <a:pt x="44" y="33"/>
                    <a:pt x="44" y="32"/>
                  </a:cubicBezTo>
                  <a:cubicBezTo>
                    <a:pt x="42" y="30"/>
                    <a:pt x="40" y="28"/>
                    <a:pt x="42" y="26"/>
                  </a:cubicBezTo>
                  <a:cubicBezTo>
                    <a:pt x="43" y="25"/>
                    <a:pt x="45" y="24"/>
                    <a:pt x="45" y="23"/>
                  </a:cubicBezTo>
                  <a:cubicBezTo>
                    <a:pt x="46" y="21"/>
                    <a:pt x="44" y="20"/>
                    <a:pt x="44" y="19"/>
                  </a:cubicBezTo>
                  <a:cubicBezTo>
                    <a:pt x="43" y="18"/>
                    <a:pt x="36" y="15"/>
                    <a:pt x="38" y="13"/>
                  </a:cubicBezTo>
                  <a:cubicBezTo>
                    <a:pt x="38" y="13"/>
                    <a:pt x="40" y="12"/>
                    <a:pt x="40" y="12"/>
                  </a:cubicBezTo>
                  <a:cubicBezTo>
                    <a:pt x="40" y="12"/>
                    <a:pt x="37" y="10"/>
                    <a:pt x="39" y="10"/>
                  </a:cubicBezTo>
                  <a:cubicBezTo>
                    <a:pt x="42" y="10"/>
                    <a:pt x="44" y="5"/>
                    <a:pt x="41" y="3"/>
                  </a:cubicBezTo>
                  <a:cubicBezTo>
                    <a:pt x="40" y="2"/>
                    <a:pt x="38" y="2"/>
                    <a:pt x="37" y="1"/>
                  </a:cubicBezTo>
                  <a:cubicBezTo>
                    <a:pt x="36" y="0"/>
                    <a:pt x="35" y="0"/>
                    <a:pt x="34" y="0"/>
                  </a:cubicBezTo>
                  <a:cubicBezTo>
                    <a:pt x="32" y="1"/>
                    <a:pt x="31" y="0"/>
                    <a:pt x="29" y="1"/>
                  </a:cubicBezTo>
                  <a:cubicBezTo>
                    <a:pt x="28" y="2"/>
                    <a:pt x="26" y="4"/>
                    <a:pt x="25" y="5"/>
                  </a:cubicBezTo>
                  <a:cubicBezTo>
                    <a:pt x="25" y="6"/>
                    <a:pt x="25" y="10"/>
                    <a:pt x="24" y="10"/>
                  </a:cubicBezTo>
                  <a:cubicBezTo>
                    <a:pt x="23" y="11"/>
                    <a:pt x="22" y="12"/>
                    <a:pt x="21" y="13"/>
                  </a:cubicBezTo>
                  <a:cubicBezTo>
                    <a:pt x="20" y="13"/>
                    <a:pt x="18" y="11"/>
                    <a:pt x="17" y="11"/>
                  </a:cubicBezTo>
                  <a:cubicBezTo>
                    <a:pt x="16" y="11"/>
                    <a:pt x="15" y="12"/>
                    <a:pt x="14" y="12"/>
                  </a:cubicBezTo>
                  <a:cubicBezTo>
                    <a:pt x="11" y="13"/>
                    <a:pt x="9" y="12"/>
                    <a:pt x="7" y="10"/>
                  </a:cubicBezTo>
                  <a:cubicBezTo>
                    <a:pt x="7" y="9"/>
                    <a:pt x="5" y="7"/>
                    <a:pt x="4" y="7"/>
                  </a:cubicBezTo>
                  <a:cubicBezTo>
                    <a:pt x="3" y="7"/>
                    <a:pt x="1" y="9"/>
                    <a:pt x="0" y="9"/>
                  </a:cubicBezTo>
                  <a:cubicBezTo>
                    <a:pt x="2" y="11"/>
                    <a:pt x="5" y="13"/>
                    <a:pt x="8" y="14"/>
                  </a:cubicBezTo>
                  <a:cubicBezTo>
                    <a:pt x="9" y="14"/>
                    <a:pt x="11" y="15"/>
                    <a:pt x="12" y="16"/>
                  </a:cubicBezTo>
                  <a:cubicBezTo>
                    <a:pt x="13" y="17"/>
                    <a:pt x="13" y="18"/>
                    <a:pt x="14" y="19"/>
                  </a:cubicBezTo>
                  <a:cubicBezTo>
                    <a:pt x="14" y="20"/>
                    <a:pt x="13" y="20"/>
                    <a:pt x="14" y="21"/>
                  </a:cubicBezTo>
                  <a:cubicBezTo>
                    <a:pt x="14" y="22"/>
                    <a:pt x="16" y="23"/>
                    <a:pt x="15" y="24"/>
                  </a:cubicBezTo>
                  <a:cubicBezTo>
                    <a:pt x="15" y="25"/>
                    <a:pt x="14" y="26"/>
                    <a:pt x="15" y="27"/>
                  </a:cubicBezTo>
                  <a:cubicBezTo>
                    <a:pt x="15" y="27"/>
                    <a:pt x="16" y="29"/>
                    <a:pt x="16" y="29"/>
                  </a:cubicBezTo>
                  <a:cubicBezTo>
                    <a:pt x="15" y="30"/>
                    <a:pt x="15" y="32"/>
                    <a:pt x="15" y="33"/>
                  </a:cubicBezTo>
                  <a:cubicBezTo>
                    <a:pt x="15" y="33"/>
                    <a:pt x="17" y="36"/>
                    <a:pt x="17" y="36"/>
                  </a:cubicBezTo>
                  <a:cubicBezTo>
                    <a:pt x="18" y="37"/>
                    <a:pt x="20" y="38"/>
                    <a:pt x="21" y="38"/>
                  </a:cubicBezTo>
                  <a:cubicBezTo>
                    <a:pt x="22" y="39"/>
                    <a:pt x="22" y="40"/>
                    <a:pt x="22" y="41"/>
                  </a:cubicBezTo>
                  <a:cubicBezTo>
                    <a:pt x="22" y="42"/>
                    <a:pt x="23" y="43"/>
                    <a:pt x="23" y="44"/>
                  </a:cubicBezTo>
                  <a:cubicBezTo>
                    <a:pt x="23" y="45"/>
                    <a:pt x="21" y="44"/>
                    <a:pt x="20" y="44"/>
                  </a:cubicBezTo>
                  <a:cubicBezTo>
                    <a:pt x="19" y="44"/>
                    <a:pt x="16" y="48"/>
                    <a:pt x="16" y="49"/>
                  </a:cubicBezTo>
                  <a:cubicBezTo>
                    <a:pt x="15" y="50"/>
                    <a:pt x="14" y="50"/>
                    <a:pt x="13" y="51"/>
                  </a:cubicBezTo>
                  <a:cubicBezTo>
                    <a:pt x="12" y="52"/>
                    <a:pt x="11" y="53"/>
                    <a:pt x="10" y="54"/>
                  </a:cubicBezTo>
                  <a:cubicBezTo>
                    <a:pt x="9" y="54"/>
                    <a:pt x="4" y="58"/>
                    <a:pt x="4" y="57"/>
                  </a:cubicBezTo>
                  <a:cubicBezTo>
                    <a:pt x="4" y="59"/>
                    <a:pt x="2" y="60"/>
                    <a:pt x="2" y="62"/>
                  </a:cubicBezTo>
                  <a:cubicBezTo>
                    <a:pt x="3" y="64"/>
                    <a:pt x="2" y="67"/>
                    <a:pt x="4" y="67"/>
                  </a:cubicBezTo>
                  <a:cubicBezTo>
                    <a:pt x="5" y="67"/>
                    <a:pt x="4" y="72"/>
                    <a:pt x="4" y="73"/>
                  </a:cubicBezTo>
                  <a:cubicBezTo>
                    <a:pt x="4" y="75"/>
                    <a:pt x="2" y="77"/>
                    <a:pt x="4" y="78"/>
                  </a:cubicBezTo>
                  <a:cubicBezTo>
                    <a:pt x="4" y="78"/>
                    <a:pt x="8" y="79"/>
                    <a:pt x="7" y="80"/>
                  </a:cubicBezTo>
                  <a:cubicBezTo>
                    <a:pt x="7" y="80"/>
                    <a:pt x="5" y="81"/>
                    <a:pt x="5" y="81"/>
                  </a:cubicBezTo>
                  <a:cubicBezTo>
                    <a:pt x="7" y="81"/>
                    <a:pt x="7" y="79"/>
                    <a:pt x="8" y="79"/>
                  </a:cubicBezTo>
                  <a:cubicBezTo>
                    <a:pt x="10" y="78"/>
                    <a:pt x="8" y="83"/>
                    <a:pt x="8" y="83"/>
                  </a:cubicBezTo>
                  <a:cubicBezTo>
                    <a:pt x="8" y="83"/>
                    <a:pt x="11" y="80"/>
                    <a:pt x="11" y="80"/>
                  </a:cubicBezTo>
                  <a:cubicBezTo>
                    <a:pt x="12" y="79"/>
                    <a:pt x="11" y="83"/>
                    <a:pt x="11" y="83"/>
                  </a:cubicBezTo>
                  <a:cubicBezTo>
                    <a:pt x="14" y="84"/>
                    <a:pt x="20" y="81"/>
                    <a:pt x="23" y="80"/>
                  </a:cubicBezTo>
                  <a:cubicBezTo>
                    <a:pt x="27" y="79"/>
                    <a:pt x="31" y="79"/>
                    <a:pt x="36" y="78"/>
                  </a:cubicBezTo>
                  <a:cubicBezTo>
                    <a:pt x="39" y="74"/>
                    <a:pt x="43" y="71"/>
                    <a:pt x="46" y="68"/>
                  </a:cubicBezTo>
                  <a:cubicBezTo>
                    <a:pt x="48" y="66"/>
                    <a:pt x="54" y="62"/>
                    <a:pt x="53" y="59"/>
                  </a:cubicBezTo>
                  <a:cubicBezTo>
                    <a:pt x="52" y="57"/>
                    <a:pt x="54" y="62"/>
                    <a:pt x="53" y="59"/>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07" name="Freeform 719"/>
            <p:cNvSpPr/>
            <p:nvPr/>
          </p:nvSpPr>
          <p:spPr bwMode="auto">
            <a:xfrm>
              <a:off x="5966300" y="2482565"/>
              <a:ext cx="597290" cy="500131"/>
            </a:xfrm>
            <a:custGeom>
              <a:avLst/>
              <a:gdLst>
                <a:gd name="T0" fmla="*/ 38 w 128"/>
                <a:gd name="T1" fmla="*/ 87 h 107"/>
                <a:gd name="T2" fmla="*/ 38 w 128"/>
                <a:gd name="T3" fmla="*/ 63 h 107"/>
                <a:gd name="T4" fmla="*/ 47 w 128"/>
                <a:gd name="T5" fmla="*/ 52 h 107"/>
                <a:gd name="T6" fmla="*/ 56 w 128"/>
                <a:gd name="T7" fmla="*/ 34 h 107"/>
                <a:gd name="T8" fmla="*/ 72 w 128"/>
                <a:gd name="T9" fmla="*/ 25 h 107"/>
                <a:gd name="T10" fmla="*/ 86 w 128"/>
                <a:gd name="T11" fmla="*/ 22 h 107"/>
                <a:gd name="T12" fmla="*/ 102 w 128"/>
                <a:gd name="T13" fmla="*/ 20 h 107"/>
                <a:gd name="T14" fmla="*/ 112 w 128"/>
                <a:gd name="T15" fmla="*/ 10 h 107"/>
                <a:gd name="T16" fmla="*/ 120 w 128"/>
                <a:gd name="T17" fmla="*/ 13 h 107"/>
                <a:gd name="T18" fmla="*/ 127 w 128"/>
                <a:gd name="T19" fmla="*/ 6 h 107"/>
                <a:gd name="T20" fmla="*/ 114 w 128"/>
                <a:gd name="T21" fmla="*/ 5 h 107"/>
                <a:gd name="T22" fmla="*/ 116 w 128"/>
                <a:gd name="T23" fmla="*/ 2 h 107"/>
                <a:gd name="T24" fmla="*/ 106 w 128"/>
                <a:gd name="T25" fmla="*/ 3 h 107"/>
                <a:gd name="T26" fmla="*/ 100 w 128"/>
                <a:gd name="T27" fmla="*/ 1 h 107"/>
                <a:gd name="T28" fmla="*/ 95 w 128"/>
                <a:gd name="T29" fmla="*/ 3 h 107"/>
                <a:gd name="T30" fmla="*/ 91 w 128"/>
                <a:gd name="T31" fmla="*/ 6 h 107"/>
                <a:gd name="T32" fmla="*/ 90 w 128"/>
                <a:gd name="T33" fmla="*/ 11 h 107"/>
                <a:gd name="T34" fmla="*/ 84 w 128"/>
                <a:gd name="T35" fmla="*/ 10 h 107"/>
                <a:gd name="T36" fmla="*/ 80 w 128"/>
                <a:gd name="T37" fmla="*/ 13 h 107"/>
                <a:gd name="T38" fmla="*/ 76 w 128"/>
                <a:gd name="T39" fmla="*/ 15 h 107"/>
                <a:gd name="T40" fmla="*/ 72 w 128"/>
                <a:gd name="T41" fmla="*/ 16 h 107"/>
                <a:gd name="T42" fmla="*/ 68 w 128"/>
                <a:gd name="T43" fmla="*/ 10 h 107"/>
                <a:gd name="T44" fmla="*/ 67 w 128"/>
                <a:gd name="T45" fmla="*/ 14 h 107"/>
                <a:gd name="T46" fmla="*/ 65 w 128"/>
                <a:gd name="T47" fmla="*/ 14 h 107"/>
                <a:gd name="T48" fmla="*/ 62 w 128"/>
                <a:gd name="T49" fmla="*/ 18 h 107"/>
                <a:gd name="T50" fmla="*/ 61 w 128"/>
                <a:gd name="T51" fmla="*/ 21 h 107"/>
                <a:gd name="T52" fmla="*/ 57 w 128"/>
                <a:gd name="T53" fmla="*/ 20 h 107"/>
                <a:gd name="T54" fmla="*/ 54 w 128"/>
                <a:gd name="T55" fmla="*/ 20 h 107"/>
                <a:gd name="T56" fmla="*/ 51 w 128"/>
                <a:gd name="T57" fmla="*/ 22 h 107"/>
                <a:gd name="T58" fmla="*/ 49 w 128"/>
                <a:gd name="T59" fmla="*/ 23 h 107"/>
                <a:gd name="T60" fmla="*/ 54 w 128"/>
                <a:gd name="T61" fmla="*/ 25 h 107"/>
                <a:gd name="T62" fmla="*/ 56 w 128"/>
                <a:gd name="T63" fmla="*/ 25 h 107"/>
                <a:gd name="T64" fmla="*/ 57 w 128"/>
                <a:gd name="T65" fmla="*/ 28 h 107"/>
                <a:gd name="T66" fmla="*/ 49 w 128"/>
                <a:gd name="T67" fmla="*/ 31 h 107"/>
                <a:gd name="T68" fmla="*/ 53 w 128"/>
                <a:gd name="T69" fmla="*/ 33 h 107"/>
                <a:gd name="T70" fmla="*/ 49 w 128"/>
                <a:gd name="T71" fmla="*/ 35 h 107"/>
                <a:gd name="T72" fmla="*/ 43 w 128"/>
                <a:gd name="T73" fmla="*/ 40 h 107"/>
                <a:gd name="T74" fmla="*/ 42 w 128"/>
                <a:gd name="T75" fmla="*/ 43 h 107"/>
                <a:gd name="T76" fmla="*/ 39 w 128"/>
                <a:gd name="T77" fmla="*/ 45 h 107"/>
                <a:gd name="T78" fmla="*/ 39 w 128"/>
                <a:gd name="T79" fmla="*/ 49 h 107"/>
                <a:gd name="T80" fmla="*/ 39 w 128"/>
                <a:gd name="T81" fmla="*/ 52 h 107"/>
                <a:gd name="T82" fmla="*/ 35 w 128"/>
                <a:gd name="T83" fmla="*/ 56 h 107"/>
                <a:gd name="T84" fmla="*/ 27 w 128"/>
                <a:gd name="T85" fmla="*/ 62 h 107"/>
                <a:gd name="T86" fmla="*/ 31 w 128"/>
                <a:gd name="T87" fmla="*/ 64 h 107"/>
                <a:gd name="T88" fmla="*/ 28 w 128"/>
                <a:gd name="T89" fmla="*/ 66 h 107"/>
                <a:gd name="T90" fmla="*/ 19 w 128"/>
                <a:gd name="T91" fmla="*/ 68 h 107"/>
                <a:gd name="T92" fmla="*/ 16 w 128"/>
                <a:gd name="T93" fmla="*/ 72 h 107"/>
                <a:gd name="T94" fmla="*/ 10 w 128"/>
                <a:gd name="T95" fmla="*/ 73 h 107"/>
                <a:gd name="T96" fmla="*/ 10 w 128"/>
                <a:gd name="T97" fmla="*/ 74 h 107"/>
                <a:gd name="T98" fmla="*/ 5 w 128"/>
                <a:gd name="T99" fmla="*/ 75 h 107"/>
                <a:gd name="T100" fmla="*/ 4 w 128"/>
                <a:gd name="T101" fmla="*/ 81 h 107"/>
                <a:gd name="T102" fmla="*/ 1 w 128"/>
                <a:gd name="T103" fmla="*/ 86 h 107"/>
                <a:gd name="T104" fmla="*/ 6 w 128"/>
                <a:gd name="T105" fmla="*/ 92 h 107"/>
                <a:gd name="T106" fmla="*/ 7 w 128"/>
                <a:gd name="T107" fmla="*/ 94 h 107"/>
                <a:gd name="T108" fmla="*/ 3 w 128"/>
                <a:gd name="T109" fmla="*/ 93 h 107"/>
                <a:gd name="T110" fmla="*/ 5 w 128"/>
                <a:gd name="T111" fmla="*/ 97 h 107"/>
                <a:gd name="T112" fmla="*/ 5 w 128"/>
                <a:gd name="T113" fmla="*/ 103 h 107"/>
                <a:gd name="T114" fmla="*/ 27 w 128"/>
                <a:gd name="T115" fmla="*/ 99 h 107"/>
                <a:gd name="T116" fmla="*/ 34 w 128"/>
                <a:gd name="T117"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8" h="107">
                  <a:moveTo>
                    <a:pt x="34" y="101"/>
                  </a:moveTo>
                  <a:cubicBezTo>
                    <a:pt x="34" y="101"/>
                    <a:pt x="35" y="98"/>
                    <a:pt x="35" y="97"/>
                  </a:cubicBezTo>
                  <a:cubicBezTo>
                    <a:pt x="35" y="95"/>
                    <a:pt x="36" y="94"/>
                    <a:pt x="38" y="93"/>
                  </a:cubicBezTo>
                  <a:cubicBezTo>
                    <a:pt x="40" y="91"/>
                    <a:pt x="38" y="88"/>
                    <a:pt x="38" y="87"/>
                  </a:cubicBezTo>
                  <a:cubicBezTo>
                    <a:pt x="38" y="84"/>
                    <a:pt x="42" y="84"/>
                    <a:pt x="39" y="82"/>
                  </a:cubicBezTo>
                  <a:cubicBezTo>
                    <a:pt x="37" y="80"/>
                    <a:pt x="36" y="80"/>
                    <a:pt x="37" y="77"/>
                  </a:cubicBezTo>
                  <a:cubicBezTo>
                    <a:pt x="38" y="75"/>
                    <a:pt x="37" y="73"/>
                    <a:pt x="37" y="71"/>
                  </a:cubicBezTo>
                  <a:cubicBezTo>
                    <a:pt x="36" y="68"/>
                    <a:pt x="35" y="65"/>
                    <a:pt x="38" y="63"/>
                  </a:cubicBezTo>
                  <a:cubicBezTo>
                    <a:pt x="39" y="62"/>
                    <a:pt x="41" y="62"/>
                    <a:pt x="42" y="61"/>
                  </a:cubicBezTo>
                  <a:cubicBezTo>
                    <a:pt x="43" y="61"/>
                    <a:pt x="44" y="62"/>
                    <a:pt x="45" y="61"/>
                  </a:cubicBezTo>
                  <a:cubicBezTo>
                    <a:pt x="46" y="59"/>
                    <a:pt x="45" y="58"/>
                    <a:pt x="44" y="57"/>
                  </a:cubicBezTo>
                  <a:cubicBezTo>
                    <a:pt x="44" y="55"/>
                    <a:pt x="46" y="54"/>
                    <a:pt x="47" y="52"/>
                  </a:cubicBezTo>
                  <a:cubicBezTo>
                    <a:pt x="47" y="51"/>
                    <a:pt x="48" y="48"/>
                    <a:pt x="48" y="46"/>
                  </a:cubicBezTo>
                  <a:cubicBezTo>
                    <a:pt x="48" y="44"/>
                    <a:pt x="52" y="44"/>
                    <a:pt x="51" y="43"/>
                  </a:cubicBezTo>
                  <a:cubicBezTo>
                    <a:pt x="51" y="41"/>
                    <a:pt x="53" y="40"/>
                    <a:pt x="54" y="38"/>
                  </a:cubicBezTo>
                  <a:cubicBezTo>
                    <a:pt x="56" y="36"/>
                    <a:pt x="56" y="37"/>
                    <a:pt x="56" y="34"/>
                  </a:cubicBezTo>
                  <a:cubicBezTo>
                    <a:pt x="55" y="33"/>
                    <a:pt x="59" y="28"/>
                    <a:pt x="60" y="28"/>
                  </a:cubicBezTo>
                  <a:cubicBezTo>
                    <a:pt x="61" y="27"/>
                    <a:pt x="64" y="28"/>
                    <a:pt x="65" y="28"/>
                  </a:cubicBezTo>
                  <a:cubicBezTo>
                    <a:pt x="65" y="26"/>
                    <a:pt x="65" y="25"/>
                    <a:pt x="65" y="23"/>
                  </a:cubicBezTo>
                  <a:cubicBezTo>
                    <a:pt x="68" y="24"/>
                    <a:pt x="70" y="24"/>
                    <a:pt x="72" y="25"/>
                  </a:cubicBezTo>
                  <a:cubicBezTo>
                    <a:pt x="76" y="25"/>
                    <a:pt x="74" y="21"/>
                    <a:pt x="75" y="19"/>
                  </a:cubicBezTo>
                  <a:cubicBezTo>
                    <a:pt x="75" y="19"/>
                    <a:pt x="77" y="19"/>
                    <a:pt x="78" y="19"/>
                  </a:cubicBezTo>
                  <a:cubicBezTo>
                    <a:pt x="79" y="18"/>
                    <a:pt x="81" y="16"/>
                    <a:pt x="82" y="18"/>
                  </a:cubicBezTo>
                  <a:cubicBezTo>
                    <a:pt x="84" y="19"/>
                    <a:pt x="84" y="21"/>
                    <a:pt x="86" y="22"/>
                  </a:cubicBezTo>
                  <a:cubicBezTo>
                    <a:pt x="87" y="22"/>
                    <a:pt x="89" y="22"/>
                    <a:pt x="90" y="22"/>
                  </a:cubicBezTo>
                  <a:cubicBezTo>
                    <a:pt x="91" y="22"/>
                    <a:pt x="92" y="21"/>
                    <a:pt x="94" y="21"/>
                  </a:cubicBezTo>
                  <a:cubicBezTo>
                    <a:pt x="95" y="21"/>
                    <a:pt x="96" y="23"/>
                    <a:pt x="98" y="23"/>
                  </a:cubicBezTo>
                  <a:cubicBezTo>
                    <a:pt x="98" y="22"/>
                    <a:pt x="102" y="20"/>
                    <a:pt x="102" y="20"/>
                  </a:cubicBezTo>
                  <a:cubicBezTo>
                    <a:pt x="102" y="17"/>
                    <a:pt x="102" y="16"/>
                    <a:pt x="103" y="14"/>
                  </a:cubicBezTo>
                  <a:cubicBezTo>
                    <a:pt x="104" y="13"/>
                    <a:pt x="106" y="11"/>
                    <a:pt x="107" y="11"/>
                  </a:cubicBezTo>
                  <a:cubicBezTo>
                    <a:pt x="108" y="11"/>
                    <a:pt x="109" y="11"/>
                    <a:pt x="110" y="11"/>
                  </a:cubicBezTo>
                  <a:cubicBezTo>
                    <a:pt x="111" y="11"/>
                    <a:pt x="111" y="10"/>
                    <a:pt x="112" y="10"/>
                  </a:cubicBezTo>
                  <a:cubicBezTo>
                    <a:pt x="113" y="10"/>
                    <a:pt x="115" y="12"/>
                    <a:pt x="116" y="12"/>
                  </a:cubicBezTo>
                  <a:cubicBezTo>
                    <a:pt x="118" y="13"/>
                    <a:pt x="119" y="14"/>
                    <a:pt x="119" y="17"/>
                  </a:cubicBezTo>
                  <a:cubicBezTo>
                    <a:pt x="121" y="17"/>
                    <a:pt x="126" y="14"/>
                    <a:pt x="124" y="12"/>
                  </a:cubicBezTo>
                  <a:cubicBezTo>
                    <a:pt x="126" y="13"/>
                    <a:pt x="121" y="13"/>
                    <a:pt x="120" y="13"/>
                  </a:cubicBezTo>
                  <a:cubicBezTo>
                    <a:pt x="125" y="12"/>
                    <a:pt x="118" y="9"/>
                    <a:pt x="117" y="10"/>
                  </a:cubicBezTo>
                  <a:cubicBezTo>
                    <a:pt x="118" y="9"/>
                    <a:pt x="119" y="10"/>
                    <a:pt x="119" y="10"/>
                  </a:cubicBezTo>
                  <a:cubicBezTo>
                    <a:pt x="121" y="10"/>
                    <a:pt x="123" y="10"/>
                    <a:pt x="124" y="9"/>
                  </a:cubicBezTo>
                  <a:cubicBezTo>
                    <a:pt x="125" y="9"/>
                    <a:pt x="128" y="7"/>
                    <a:pt x="127" y="6"/>
                  </a:cubicBezTo>
                  <a:cubicBezTo>
                    <a:pt x="125" y="5"/>
                    <a:pt x="122" y="4"/>
                    <a:pt x="119" y="3"/>
                  </a:cubicBezTo>
                  <a:cubicBezTo>
                    <a:pt x="118" y="2"/>
                    <a:pt x="117" y="4"/>
                    <a:pt x="116" y="5"/>
                  </a:cubicBezTo>
                  <a:cubicBezTo>
                    <a:pt x="116" y="5"/>
                    <a:pt x="114" y="8"/>
                    <a:pt x="114" y="7"/>
                  </a:cubicBezTo>
                  <a:cubicBezTo>
                    <a:pt x="114" y="7"/>
                    <a:pt x="114" y="6"/>
                    <a:pt x="114" y="5"/>
                  </a:cubicBezTo>
                  <a:cubicBezTo>
                    <a:pt x="114" y="5"/>
                    <a:pt x="112" y="5"/>
                    <a:pt x="112" y="5"/>
                  </a:cubicBezTo>
                  <a:cubicBezTo>
                    <a:pt x="113" y="4"/>
                    <a:pt x="115" y="5"/>
                    <a:pt x="115" y="4"/>
                  </a:cubicBezTo>
                  <a:cubicBezTo>
                    <a:pt x="115" y="4"/>
                    <a:pt x="112" y="4"/>
                    <a:pt x="112" y="4"/>
                  </a:cubicBezTo>
                  <a:cubicBezTo>
                    <a:pt x="112" y="3"/>
                    <a:pt x="116" y="3"/>
                    <a:pt x="116" y="2"/>
                  </a:cubicBezTo>
                  <a:cubicBezTo>
                    <a:pt x="115" y="1"/>
                    <a:pt x="109" y="0"/>
                    <a:pt x="110" y="2"/>
                  </a:cubicBezTo>
                  <a:cubicBezTo>
                    <a:pt x="111" y="3"/>
                    <a:pt x="111" y="3"/>
                    <a:pt x="110" y="4"/>
                  </a:cubicBezTo>
                  <a:cubicBezTo>
                    <a:pt x="109" y="5"/>
                    <a:pt x="107" y="7"/>
                    <a:pt x="106" y="7"/>
                  </a:cubicBezTo>
                  <a:cubicBezTo>
                    <a:pt x="105" y="7"/>
                    <a:pt x="106" y="3"/>
                    <a:pt x="106" y="3"/>
                  </a:cubicBezTo>
                  <a:cubicBezTo>
                    <a:pt x="106" y="2"/>
                    <a:pt x="101" y="9"/>
                    <a:pt x="100" y="9"/>
                  </a:cubicBezTo>
                  <a:cubicBezTo>
                    <a:pt x="97" y="9"/>
                    <a:pt x="100" y="5"/>
                    <a:pt x="101" y="4"/>
                  </a:cubicBezTo>
                  <a:cubicBezTo>
                    <a:pt x="102" y="4"/>
                    <a:pt x="103" y="2"/>
                    <a:pt x="103" y="2"/>
                  </a:cubicBezTo>
                  <a:cubicBezTo>
                    <a:pt x="102" y="1"/>
                    <a:pt x="100" y="0"/>
                    <a:pt x="100" y="1"/>
                  </a:cubicBezTo>
                  <a:cubicBezTo>
                    <a:pt x="100" y="1"/>
                    <a:pt x="101" y="2"/>
                    <a:pt x="101" y="2"/>
                  </a:cubicBezTo>
                  <a:cubicBezTo>
                    <a:pt x="101" y="2"/>
                    <a:pt x="99" y="2"/>
                    <a:pt x="98" y="2"/>
                  </a:cubicBezTo>
                  <a:cubicBezTo>
                    <a:pt x="97" y="3"/>
                    <a:pt x="98" y="2"/>
                    <a:pt x="97" y="1"/>
                  </a:cubicBezTo>
                  <a:cubicBezTo>
                    <a:pt x="97" y="1"/>
                    <a:pt x="95" y="3"/>
                    <a:pt x="95" y="3"/>
                  </a:cubicBezTo>
                  <a:cubicBezTo>
                    <a:pt x="95" y="4"/>
                    <a:pt x="97" y="5"/>
                    <a:pt x="96" y="5"/>
                  </a:cubicBezTo>
                  <a:cubicBezTo>
                    <a:pt x="95" y="5"/>
                    <a:pt x="95" y="5"/>
                    <a:pt x="95" y="5"/>
                  </a:cubicBezTo>
                  <a:cubicBezTo>
                    <a:pt x="94" y="5"/>
                    <a:pt x="94" y="6"/>
                    <a:pt x="94" y="7"/>
                  </a:cubicBezTo>
                  <a:cubicBezTo>
                    <a:pt x="95" y="5"/>
                    <a:pt x="91" y="6"/>
                    <a:pt x="91" y="6"/>
                  </a:cubicBezTo>
                  <a:cubicBezTo>
                    <a:pt x="91" y="6"/>
                    <a:pt x="93" y="5"/>
                    <a:pt x="93" y="4"/>
                  </a:cubicBezTo>
                  <a:cubicBezTo>
                    <a:pt x="93" y="5"/>
                    <a:pt x="89" y="6"/>
                    <a:pt x="88" y="6"/>
                  </a:cubicBezTo>
                  <a:cubicBezTo>
                    <a:pt x="87" y="6"/>
                    <a:pt x="91" y="9"/>
                    <a:pt x="91" y="9"/>
                  </a:cubicBezTo>
                  <a:cubicBezTo>
                    <a:pt x="91" y="9"/>
                    <a:pt x="90" y="11"/>
                    <a:pt x="90" y="11"/>
                  </a:cubicBezTo>
                  <a:cubicBezTo>
                    <a:pt x="90" y="11"/>
                    <a:pt x="87" y="8"/>
                    <a:pt x="87" y="8"/>
                  </a:cubicBezTo>
                  <a:cubicBezTo>
                    <a:pt x="87" y="8"/>
                    <a:pt x="85" y="11"/>
                    <a:pt x="85" y="8"/>
                  </a:cubicBezTo>
                  <a:cubicBezTo>
                    <a:pt x="84" y="7"/>
                    <a:pt x="81" y="9"/>
                    <a:pt x="80" y="8"/>
                  </a:cubicBezTo>
                  <a:cubicBezTo>
                    <a:pt x="81" y="9"/>
                    <a:pt x="84" y="9"/>
                    <a:pt x="84" y="10"/>
                  </a:cubicBezTo>
                  <a:cubicBezTo>
                    <a:pt x="84" y="10"/>
                    <a:pt x="83" y="10"/>
                    <a:pt x="83" y="11"/>
                  </a:cubicBezTo>
                  <a:cubicBezTo>
                    <a:pt x="83" y="12"/>
                    <a:pt x="84" y="12"/>
                    <a:pt x="84" y="13"/>
                  </a:cubicBezTo>
                  <a:cubicBezTo>
                    <a:pt x="84" y="13"/>
                    <a:pt x="81" y="12"/>
                    <a:pt x="81" y="11"/>
                  </a:cubicBezTo>
                  <a:cubicBezTo>
                    <a:pt x="80" y="11"/>
                    <a:pt x="80" y="12"/>
                    <a:pt x="80" y="13"/>
                  </a:cubicBezTo>
                  <a:cubicBezTo>
                    <a:pt x="79" y="13"/>
                    <a:pt x="79" y="12"/>
                    <a:pt x="79" y="11"/>
                  </a:cubicBezTo>
                  <a:cubicBezTo>
                    <a:pt x="79" y="11"/>
                    <a:pt x="77" y="13"/>
                    <a:pt x="77" y="13"/>
                  </a:cubicBezTo>
                  <a:cubicBezTo>
                    <a:pt x="76" y="14"/>
                    <a:pt x="78" y="14"/>
                    <a:pt x="78" y="15"/>
                  </a:cubicBezTo>
                  <a:cubicBezTo>
                    <a:pt x="78" y="15"/>
                    <a:pt x="76" y="15"/>
                    <a:pt x="76" y="15"/>
                  </a:cubicBezTo>
                  <a:cubicBezTo>
                    <a:pt x="75" y="14"/>
                    <a:pt x="76" y="13"/>
                    <a:pt x="76" y="12"/>
                  </a:cubicBezTo>
                  <a:cubicBezTo>
                    <a:pt x="76" y="12"/>
                    <a:pt x="73" y="14"/>
                    <a:pt x="73" y="14"/>
                  </a:cubicBezTo>
                  <a:cubicBezTo>
                    <a:pt x="73" y="14"/>
                    <a:pt x="73" y="14"/>
                    <a:pt x="74" y="14"/>
                  </a:cubicBezTo>
                  <a:cubicBezTo>
                    <a:pt x="73" y="14"/>
                    <a:pt x="72" y="16"/>
                    <a:pt x="72" y="16"/>
                  </a:cubicBezTo>
                  <a:cubicBezTo>
                    <a:pt x="71" y="15"/>
                    <a:pt x="73" y="14"/>
                    <a:pt x="72" y="14"/>
                  </a:cubicBezTo>
                  <a:cubicBezTo>
                    <a:pt x="71" y="13"/>
                    <a:pt x="70" y="13"/>
                    <a:pt x="70" y="12"/>
                  </a:cubicBezTo>
                  <a:cubicBezTo>
                    <a:pt x="70" y="12"/>
                    <a:pt x="72" y="12"/>
                    <a:pt x="72" y="12"/>
                  </a:cubicBezTo>
                  <a:cubicBezTo>
                    <a:pt x="72" y="11"/>
                    <a:pt x="69" y="10"/>
                    <a:pt x="68" y="10"/>
                  </a:cubicBezTo>
                  <a:cubicBezTo>
                    <a:pt x="68" y="11"/>
                    <a:pt x="69" y="13"/>
                    <a:pt x="69" y="13"/>
                  </a:cubicBezTo>
                  <a:cubicBezTo>
                    <a:pt x="69" y="13"/>
                    <a:pt x="65" y="14"/>
                    <a:pt x="66" y="14"/>
                  </a:cubicBezTo>
                  <a:cubicBezTo>
                    <a:pt x="66" y="14"/>
                    <a:pt x="68" y="14"/>
                    <a:pt x="68" y="14"/>
                  </a:cubicBezTo>
                  <a:cubicBezTo>
                    <a:pt x="68" y="14"/>
                    <a:pt x="67" y="14"/>
                    <a:pt x="67" y="14"/>
                  </a:cubicBezTo>
                  <a:cubicBezTo>
                    <a:pt x="68" y="16"/>
                    <a:pt x="70" y="14"/>
                    <a:pt x="69" y="14"/>
                  </a:cubicBezTo>
                  <a:cubicBezTo>
                    <a:pt x="70" y="15"/>
                    <a:pt x="69" y="16"/>
                    <a:pt x="69" y="16"/>
                  </a:cubicBezTo>
                  <a:cubicBezTo>
                    <a:pt x="69" y="17"/>
                    <a:pt x="67" y="15"/>
                    <a:pt x="67" y="15"/>
                  </a:cubicBezTo>
                  <a:cubicBezTo>
                    <a:pt x="66" y="15"/>
                    <a:pt x="66" y="14"/>
                    <a:pt x="65" y="14"/>
                  </a:cubicBezTo>
                  <a:cubicBezTo>
                    <a:pt x="65" y="14"/>
                    <a:pt x="64" y="16"/>
                    <a:pt x="63" y="15"/>
                  </a:cubicBezTo>
                  <a:cubicBezTo>
                    <a:pt x="63" y="14"/>
                    <a:pt x="60" y="16"/>
                    <a:pt x="60" y="16"/>
                  </a:cubicBezTo>
                  <a:cubicBezTo>
                    <a:pt x="60" y="16"/>
                    <a:pt x="60" y="19"/>
                    <a:pt x="60" y="19"/>
                  </a:cubicBezTo>
                  <a:cubicBezTo>
                    <a:pt x="60" y="20"/>
                    <a:pt x="61" y="17"/>
                    <a:pt x="62" y="18"/>
                  </a:cubicBezTo>
                  <a:cubicBezTo>
                    <a:pt x="62" y="18"/>
                    <a:pt x="64" y="19"/>
                    <a:pt x="64" y="18"/>
                  </a:cubicBezTo>
                  <a:cubicBezTo>
                    <a:pt x="64" y="19"/>
                    <a:pt x="63" y="19"/>
                    <a:pt x="63" y="20"/>
                  </a:cubicBezTo>
                  <a:cubicBezTo>
                    <a:pt x="62" y="20"/>
                    <a:pt x="63" y="22"/>
                    <a:pt x="62" y="22"/>
                  </a:cubicBezTo>
                  <a:cubicBezTo>
                    <a:pt x="62" y="23"/>
                    <a:pt x="61" y="21"/>
                    <a:pt x="61" y="21"/>
                  </a:cubicBezTo>
                  <a:cubicBezTo>
                    <a:pt x="60" y="21"/>
                    <a:pt x="60" y="23"/>
                    <a:pt x="59" y="23"/>
                  </a:cubicBezTo>
                  <a:cubicBezTo>
                    <a:pt x="59" y="23"/>
                    <a:pt x="59" y="21"/>
                    <a:pt x="59" y="21"/>
                  </a:cubicBezTo>
                  <a:cubicBezTo>
                    <a:pt x="58" y="21"/>
                    <a:pt x="58" y="22"/>
                    <a:pt x="57" y="22"/>
                  </a:cubicBezTo>
                  <a:cubicBezTo>
                    <a:pt x="57" y="22"/>
                    <a:pt x="57" y="20"/>
                    <a:pt x="57" y="20"/>
                  </a:cubicBezTo>
                  <a:cubicBezTo>
                    <a:pt x="57" y="19"/>
                    <a:pt x="56" y="22"/>
                    <a:pt x="55" y="22"/>
                  </a:cubicBezTo>
                  <a:cubicBezTo>
                    <a:pt x="53" y="23"/>
                    <a:pt x="56" y="17"/>
                    <a:pt x="56" y="17"/>
                  </a:cubicBezTo>
                  <a:cubicBezTo>
                    <a:pt x="55" y="17"/>
                    <a:pt x="53" y="18"/>
                    <a:pt x="53" y="18"/>
                  </a:cubicBezTo>
                  <a:cubicBezTo>
                    <a:pt x="52" y="19"/>
                    <a:pt x="54" y="20"/>
                    <a:pt x="54" y="20"/>
                  </a:cubicBezTo>
                  <a:cubicBezTo>
                    <a:pt x="53" y="20"/>
                    <a:pt x="53" y="20"/>
                    <a:pt x="52" y="20"/>
                  </a:cubicBezTo>
                  <a:cubicBezTo>
                    <a:pt x="52" y="20"/>
                    <a:pt x="52" y="21"/>
                    <a:pt x="51" y="22"/>
                  </a:cubicBezTo>
                  <a:cubicBezTo>
                    <a:pt x="52" y="21"/>
                    <a:pt x="47" y="21"/>
                    <a:pt x="49" y="22"/>
                  </a:cubicBezTo>
                  <a:cubicBezTo>
                    <a:pt x="49" y="23"/>
                    <a:pt x="51" y="22"/>
                    <a:pt x="51" y="22"/>
                  </a:cubicBezTo>
                  <a:cubicBezTo>
                    <a:pt x="51" y="22"/>
                    <a:pt x="50" y="23"/>
                    <a:pt x="51" y="23"/>
                  </a:cubicBezTo>
                  <a:cubicBezTo>
                    <a:pt x="51" y="23"/>
                    <a:pt x="52" y="23"/>
                    <a:pt x="52" y="22"/>
                  </a:cubicBezTo>
                  <a:cubicBezTo>
                    <a:pt x="52" y="22"/>
                    <a:pt x="52" y="24"/>
                    <a:pt x="51" y="24"/>
                  </a:cubicBezTo>
                  <a:cubicBezTo>
                    <a:pt x="50" y="24"/>
                    <a:pt x="50" y="23"/>
                    <a:pt x="49" y="23"/>
                  </a:cubicBezTo>
                  <a:cubicBezTo>
                    <a:pt x="48" y="24"/>
                    <a:pt x="48" y="26"/>
                    <a:pt x="47" y="26"/>
                  </a:cubicBezTo>
                  <a:cubicBezTo>
                    <a:pt x="47" y="26"/>
                    <a:pt x="44" y="26"/>
                    <a:pt x="44" y="26"/>
                  </a:cubicBezTo>
                  <a:cubicBezTo>
                    <a:pt x="44" y="29"/>
                    <a:pt x="51" y="25"/>
                    <a:pt x="51" y="25"/>
                  </a:cubicBezTo>
                  <a:cubicBezTo>
                    <a:pt x="52" y="25"/>
                    <a:pt x="53" y="24"/>
                    <a:pt x="54" y="25"/>
                  </a:cubicBezTo>
                  <a:cubicBezTo>
                    <a:pt x="56" y="25"/>
                    <a:pt x="55" y="23"/>
                    <a:pt x="54" y="23"/>
                  </a:cubicBezTo>
                  <a:cubicBezTo>
                    <a:pt x="55" y="23"/>
                    <a:pt x="55" y="23"/>
                    <a:pt x="55" y="23"/>
                  </a:cubicBezTo>
                  <a:cubicBezTo>
                    <a:pt x="56" y="25"/>
                    <a:pt x="57" y="23"/>
                    <a:pt x="58" y="23"/>
                  </a:cubicBezTo>
                  <a:cubicBezTo>
                    <a:pt x="57" y="23"/>
                    <a:pt x="57" y="25"/>
                    <a:pt x="56" y="25"/>
                  </a:cubicBezTo>
                  <a:cubicBezTo>
                    <a:pt x="57" y="25"/>
                    <a:pt x="58" y="25"/>
                    <a:pt x="58" y="25"/>
                  </a:cubicBezTo>
                  <a:cubicBezTo>
                    <a:pt x="58" y="25"/>
                    <a:pt x="56" y="26"/>
                    <a:pt x="56" y="27"/>
                  </a:cubicBezTo>
                  <a:cubicBezTo>
                    <a:pt x="56" y="27"/>
                    <a:pt x="61" y="25"/>
                    <a:pt x="61" y="26"/>
                  </a:cubicBezTo>
                  <a:cubicBezTo>
                    <a:pt x="60" y="27"/>
                    <a:pt x="57" y="26"/>
                    <a:pt x="57" y="28"/>
                  </a:cubicBezTo>
                  <a:cubicBezTo>
                    <a:pt x="56" y="31"/>
                    <a:pt x="54" y="27"/>
                    <a:pt x="54" y="27"/>
                  </a:cubicBezTo>
                  <a:cubicBezTo>
                    <a:pt x="54" y="26"/>
                    <a:pt x="54" y="29"/>
                    <a:pt x="54" y="29"/>
                  </a:cubicBezTo>
                  <a:cubicBezTo>
                    <a:pt x="54" y="29"/>
                    <a:pt x="53" y="27"/>
                    <a:pt x="52" y="27"/>
                  </a:cubicBezTo>
                  <a:cubicBezTo>
                    <a:pt x="51" y="28"/>
                    <a:pt x="49" y="30"/>
                    <a:pt x="49" y="31"/>
                  </a:cubicBezTo>
                  <a:cubicBezTo>
                    <a:pt x="49" y="31"/>
                    <a:pt x="51" y="30"/>
                    <a:pt x="51" y="30"/>
                  </a:cubicBezTo>
                  <a:cubicBezTo>
                    <a:pt x="51" y="31"/>
                    <a:pt x="53" y="30"/>
                    <a:pt x="53" y="31"/>
                  </a:cubicBezTo>
                  <a:cubicBezTo>
                    <a:pt x="53" y="30"/>
                    <a:pt x="50" y="31"/>
                    <a:pt x="50" y="32"/>
                  </a:cubicBezTo>
                  <a:cubicBezTo>
                    <a:pt x="51" y="33"/>
                    <a:pt x="54" y="31"/>
                    <a:pt x="53" y="33"/>
                  </a:cubicBezTo>
                  <a:cubicBezTo>
                    <a:pt x="54" y="31"/>
                    <a:pt x="47" y="34"/>
                    <a:pt x="47" y="34"/>
                  </a:cubicBezTo>
                  <a:cubicBezTo>
                    <a:pt x="47" y="33"/>
                    <a:pt x="53" y="35"/>
                    <a:pt x="52" y="35"/>
                  </a:cubicBezTo>
                  <a:cubicBezTo>
                    <a:pt x="51" y="36"/>
                    <a:pt x="50" y="34"/>
                    <a:pt x="49" y="35"/>
                  </a:cubicBezTo>
                  <a:cubicBezTo>
                    <a:pt x="49" y="35"/>
                    <a:pt x="49" y="35"/>
                    <a:pt x="49" y="35"/>
                  </a:cubicBezTo>
                  <a:cubicBezTo>
                    <a:pt x="49" y="36"/>
                    <a:pt x="46" y="34"/>
                    <a:pt x="45" y="36"/>
                  </a:cubicBezTo>
                  <a:cubicBezTo>
                    <a:pt x="45" y="36"/>
                    <a:pt x="48" y="36"/>
                    <a:pt x="48" y="36"/>
                  </a:cubicBezTo>
                  <a:cubicBezTo>
                    <a:pt x="46" y="38"/>
                    <a:pt x="44" y="36"/>
                    <a:pt x="45" y="39"/>
                  </a:cubicBezTo>
                  <a:cubicBezTo>
                    <a:pt x="45" y="39"/>
                    <a:pt x="43" y="40"/>
                    <a:pt x="43" y="40"/>
                  </a:cubicBezTo>
                  <a:cubicBezTo>
                    <a:pt x="42" y="41"/>
                    <a:pt x="42" y="41"/>
                    <a:pt x="42" y="41"/>
                  </a:cubicBezTo>
                  <a:cubicBezTo>
                    <a:pt x="42" y="42"/>
                    <a:pt x="41" y="42"/>
                    <a:pt x="41" y="42"/>
                  </a:cubicBezTo>
                  <a:cubicBezTo>
                    <a:pt x="41" y="43"/>
                    <a:pt x="42" y="42"/>
                    <a:pt x="42" y="42"/>
                  </a:cubicBezTo>
                  <a:cubicBezTo>
                    <a:pt x="43" y="42"/>
                    <a:pt x="42" y="43"/>
                    <a:pt x="42" y="43"/>
                  </a:cubicBezTo>
                  <a:cubicBezTo>
                    <a:pt x="43" y="43"/>
                    <a:pt x="45" y="44"/>
                    <a:pt x="46" y="43"/>
                  </a:cubicBezTo>
                  <a:cubicBezTo>
                    <a:pt x="44" y="44"/>
                    <a:pt x="44" y="44"/>
                    <a:pt x="42" y="44"/>
                  </a:cubicBezTo>
                  <a:cubicBezTo>
                    <a:pt x="41" y="44"/>
                    <a:pt x="38" y="44"/>
                    <a:pt x="38" y="45"/>
                  </a:cubicBezTo>
                  <a:cubicBezTo>
                    <a:pt x="38" y="45"/>
                    <a:pt x="39" y="45"/>
                    <a:pt x="39" y="45"/>
                  </a:cubicBezTo>
                  <a:cubicBezTo>
                    <a:pt x="39" y="45"/>
                    <a:pt x="38" y="46"/>
                    <a:pt x="38" y="46"/>
                  </a:cubicBezTo>
                  <a:cubicBezTo>
                    <a:pt x="38" y="46"/>
                    <a:pt x="40" y="45"/>
                    <a:pt x="40" y="46"/>
                  </a:cubicBezTo>
                  <a:cubicBezTo>
                    <a:pt x="40" y="46"/>
                    <a:pt x="38" y="48"/>
                    <a:pt x="38" y="48"/>
                  </a:cubicBezTo>
                  <a:cubicBezTo>
                    <a:pt x="38" y="48"/>
                    <a:pt x="39" y="48"/>
                    <a:pt x="39" y="49"/>
                  </a:cubicBezTo>
                  <a:cubicBezTo>
                    <a:pt x="39" y="49"/>
                    <a:pt x="37" y="49"/>
                    <a:pt x="37" y="49"/>
                  </a:cubicBezTo>
                  <a:cubicBezTo>
                    <a:pt x="37" y="49"/>
                    <a:pt x="39" y="50"/>
                    <a:pt x="39" y="50"/>
                  </a:cubicBezTo>
                  <a:cubicBezTo>
                    <a:pt x="38" y="50"/>
                    <a:pt x="37" y="50"/>
                    <a:pt x="37" y="50"/>
                  </a:cubicBezTo>
                  <a:cubicBezTo>
                    <a:pt x="37" y="51"/>
                    <a:pt x="38" y="52"/>
                    <a:pt x="39" y="52"/>
                  </a:cubicBezTo>
                  <a:cubicBezTo>
                    <a:pt x="37" y="52"/>
                    <a:pt x="35" y="52"/>
                    <a:pt x="34" y="54"/>
                  </a:cubicBezTo>
                  <a:cubicBezTo>
                    <a:pt x="34" y="55"/>
                    <a:pt x="30" y="54"/>
                    <a:pt x="30" y="54"/>
                  </a:cubicBezTo>
                  <a:cubicBezTo>
                    <a:pt x="30" y="57"/>
                    <a:pt x="36" y="54"/>
                    <a:pt x="37" y="54"/>
                  </a:cubicBezTo>
                  <a:cubicBezTo>
                    <a:pt x="36" y="54"/>
                    <a:pt x="35" y="56"/>
                    <a:pt x="35" y="56"/>
                  </a:cubicBezTo>
                  <a:cubicBezTo>
                    <a:pt x="32" y="56"/>
                    <a:pt x="34" y="57"/>
                    <a:pt x="33" y="58"/>
                  </a:cubicBezTo>
                  <a:cubicBezTo>
                    <a:pt x="32" y="59"/>
                    <a:pt x="30" y="57"/>
                    <a:pt x="29" y="58"/>
                  </a:cubicBezTo>
                  <a:cubicBezTo>
                    <a:pt x="29" y="59"/>
                    <a:pt x="26" y="61"/>
                    <a:pt x="26" y="61"/>
                  </a:cubicBezTo>
                  <a:cubicBezTo>
                    <a:pt x="26" y="62"/>
                    <a:pt x="27" y="62"/>
                    <a:pt x="27" y="62"/>
                  </a:cubicBezTo>
                  <a:cubicBezTo>
                    <a:pt x="27" y="63"/>
                    <a:pt x="24" y="63"/>
                    <a:pt x="24" y="63"/>
                  </a:cubicBezTo>
                  <a:cubicBezTo>
                    <a:pt x="24" y="63"/>
                    <a:pt x="25" y="64"/>
                    <a:pt x="25" y="65"/>
                  </a:cubicBezTo>
                  <a:cubicBezTo>
                    <a:pt x="25" y="66"/>
                    <a:pt x="27" y="65"/>
                    <a:pt x="28" y="65"/>
                  </a:cubicBezTo>
                  <a:cubicBezTo>
                    <a:pt x="29" y="64"/>
                    <a:pt x="30" y="65"/>
                    <a:pt x="31" y="64"/>
                  </a:cubicBezTo>
                  <a:cubicBezTo>
                    <a:pt x="31" y="64"/>
                    <a:pt x="30" y="63"/>
                    <a:pt x="30" y="62"/>
                  </a:cubicBezTo>
                  <a:cubicBezTo>
                    <a:pt x="30" y="62"/>
                    <a:pt x="32" y="63"/>
                    <a:pt x="33" y="64"/>
                  </a:cubicBezTo>
                  <a:cubicBezTo>
                    <a:pt x="33" y="64"/>
                    <a:pt x="30" y="66"/>
                    <a:pt x="30" y="66"/>
                  </a:cubicBezTo>
                  <a:cubicBezTo>
                    <a:pt x="29" y="66"/>
                    <a:pt x="28" y="67"/>
                    <a:pt x="28" y="66"/>
                  </a:cubicBezTo>
                  <a:cubicBezTo>
                    <a:pt x="27" y="65"/>
                    <a:pt x="26" y="67"/>
                    <a:pt x="25" y="67"/>
                  </a:cubicBezTo>
                  <a:cubicBezTo>
                    <a:pt x="24" y="66"/>
                    <a:pt x="24" y="63"/>
                    <a:pt x="23" y="66"/>
                  </a:cubicBezTo>
                  <a:cubicBezTo>
                    <a:pt x="21" y="70"/>
                    <a:pt x="20" y="65"/>
                    <a:pt x="21" y="65"/>
                  </a:cubicBezTo>
                  <a:cubicBezTo>
                    <a:pt x="19" y="65"/>
                    <a:pt x="21" y="69"/>
                    <a:pt x="19" y="68"/>
                  </a:cubicBezTo>
                  <a:cubicBezTo>
                    <a:pt x="15" y="68"/>
                    <a:pt x="18" y="70"/>
                    <a:pt x="17" y="71"/>
                  </a:cubicBezTo>
                  <a:cubicBezTo>
                    <a:pt x="16" y="71"/>
                    <a:pt x="16" y="69"/>
                    <a:pt x="16" y="69"/>
                  </a:cubicBezTo>
                  <a:cubicBezTo>
                    <a:pt x="14" y="69"/>
                    <a:pt x="12" y="70"/>
                    <a:pt x="11" y="71"/>
                  </a:cubicBezTo>
                  <a:cubicBezTo>
                    <a:pt x="11" y="72"/>
                    <a:pt x="15" y="72"/>
                    <a:pt x="16" y="72"/>
                  </a:cubicBezTo>
                  <a:cubicBezTo>
                    <a:pt x="16" y="72"/>
                    <a:pt x="19" y="71"/>
                    <a:pt x="19" y="71"/>
                  </a:cubicBezTo>
                  <a:cubicBezTo>
                    <a:pt x="20" y="72"/>
                    <a:pt x="15" y="72"/>
                    <a:pt x="15" y="72"/>
                  </a:cubicBezTo>
                  <a:cubicBezTo>
                    <a:pt x="14" y="72"/>
                    <a:pt x="14" y="73"/>
                    <a:pt x="13" y="73"/>
                  </a:cubicBezTo>
                  <a:cubicBezTo>
                    <a:pt x="12" y="73"/>
                    <a:pt x="11" y="73"/>
                    <a:pt x="10" y="73"/>
                  </a:cubicBezTo>
                  <a:cubicBezTo>
                    <a:pt x="8" y="72"/>
                    <a:pt x="7" y="73"/>
                    <a:pt x="9" y="74"/>
                  </a:cubicBezTo>
                  <a:cubicBezTo>
                    <a:pt x="10" y="74"/>
                    <a:pt x="12" y="74"/>
                    <a:pt x="12" y="76"/>
                  </a:cubicBezTo>
                  <a:cubicBezTo>
                    <a:pt x="12" y="76"/>
                    <a:pt x="11" y="78"/>
                    <a:pt x="11" y="77"/>
                  </a:cubicBezTo>
                  <a:cubicBezTo>
                    <a:pt x="10" y="77"/>
                    <a:pt x="12" y="75"/>
                    <a:pt x="10" y="74"/>
                  </a:cubicBezTo>
                  <a:cubicBezTo>
                    <a:pt x="7" y="74"/>
                    <a:pt x="9" y="75"/>
                    <a:pt x="8" y="76"/>
                  </a:cubicBezTo>
                  <a:cubicBezTo>
                    <a:pt x="8" y="76"/>
                    <a:pt x="8" y="73"/>
                    <a:pt x="7" y="73"/>
                  </a:cubicBezTo>
                  <a:cubicBezTo>
                    <a:pt x="7" y="72"/>
                    <a:pt x="5" y="78"/>
                    <a:pt x="6" y="77"/>
                  </a:cubicBezTo>
                  <a:cubicBezTo>
                    <a:pt x="5" y="77"/>
                    <a:pt x="5" y="75"/>
                    <a:pt x="5" y="75"/>
                  </a:cubicBezTo>
                  <a:cubicBezTo>
                    <a:pt x="4" y="75"/>
                    <a:pt x="4" y="77"/>
                    <a:pt x="4" y="77"/>
                  </a:cubicBezTo>
                  <a:cubicBezTo>
                    <a:pt x="3" y="78"/>
                    <a:pt x="1" y="77"/>
                    <a:pt x="1" y="78"/>
                  </a:cubicBezTo>
                  <a:cubicBezTo>
                    <a:pt x="1" y="79"/>
                    <a:pt x="0" y="80"/>
                    <a:pt x="1" y="80"/>
                  </a:cubicBezTo>
                  <a:cubicBezTo>
                    <a:pt x="2" y="80"/>
                    <a:pt x="3" y="80"/>
                    <a:pt x="4" y="81"/>
                  </a:cubicBezTo>
                  <a:cubicBezTo>
                    <a:pt x="4" y="81"/>
                    <a:pt x="0" y="82"/>
                    <a:pt x="1" y="83"/>
                  </a:cubicBezTo>
                  <a:cubicBezTo>
                    <a:pt x="1" y="84"/>
                    <a:pt x="3" y="84"/>
                    <a:pt x="3" y="84"/>
                  </a:cubicBezTo>
                  <a:cubicBezTo>
                    <a:pt x="3" y="84"/>
                    <a:pt x="6" y="83"/>
                    <a:pt x="6" y="84"/>
                  </a:cubicBezTo>
                  <a:cubicBezTo>
                    <a:pt x="5" y="85"/>
                    <a:pt x="2" y="84"/>
                    <a:pt x="1" y="86"/>
                  </a:cubicBezTo>
                  <a:cubicBezTo>
                    <a:pt x="0" y="87"/>
                    <a:pt x="6" y="87"/>
                    <a:pt x="4" y="89"/>
                  </a:cubicBezTo>
                  <a:cubicBezTo>
                    <a:pt x="4" y="89"/>
                    <a:pt x="3" y="87"/>
                    <a:pt x="2" y="88"/>
                  </a:cubicBezTo>
                  <a:cubicBezTo>
                    <a:pt x="1" y="89"/>
                    <a:pt x="1" y="90"/>
                    <a:pt x="2" y="91"/>
                  </a:cubicBezTo>
                  <a:cubicBezTo>
                    <a:pt x="3" y="91"/>
                    <a:pt x="5" y="92"/>
                    <a:pt x="6" y="92"/>
                  </a:cubicBezTo>
                  <a:cubicBezTo>
                    <a:pt x="7" y="91"/>
                    <a:pt x="8" y="89"/>
                    <a:pt x="9" y="90"/>
                  </a:cubicBezTo>
                  <a:cubicBezTo>
                    <a:pt x="8" y="90"/>
                    <a:pt x="7" y="91"/>
                    <a:pt x="7" y="91"/>
                  </a:cubicBezTo>
                  <a:cubicBezTo>
                    <a:pt x="7" y="92"/>
                    <a:pt x="6" y="92"/>
                    <a:pt x="5" y="92"/>
                  </a:cubicBezTo>
                  <a:cubicBezTo>
                    <a:pt x="5" y="92"/>
                    <a:pt x="7" y="93"/>
                    <a:pt x="7" y="94"/>
                  </a:cubicBezTo>
                  <a:cubicBezTo>
                    <a:pt x="7" y="94"/>
                    <a:pt x="4" y="92"/>
                    <a:pt x="5" y="94"/>
                  </a:cubicBezTo>
                  <a:cubicBezTo>
                    <a:pt x="5" y="95"/>
                    <a:pt x="8" y="96"/>
                    <a:pt x="8" y="96"/>
                  </a:cubicBezTo>
                  <a:cubicBezTo>
                    <a:pt x="8" y="97"/>
                    <a:pt x="5" y="95"/>
                    <a:pt x="4" y="96"/>
                  </a:cubicBezTo>
                  <a:cubicBezTo>
                    <a:pt x="2" y="96"/>
                    <a:pt x="4" y="93"/>
                    <a:pt x="3" y="93"/>
                  </a:cubicBezTo>
                  <a:cubicBezTo>
                    <a:pt x="3" y="93"/>
                    <a:pt x="1" y="95"/>
                    <a:pt x="2" y="96"/>
                  </a:cubicBezTo>
                  <a:cubicBezTo>
                    <a:pt x="3" y="96"/>
                    <a:pt x="2" y="98"/>
                    <a:pt x="2" y="98"/>
                  </a:cubicBezTo>
                  <a:cubicBezTo>
                    <a:pt x="3" y="99"/>
                    <a:pt x="4" y="97"/>
                    <a:pt x="5" y="96"/>
                  </a:cubicBezTo>
                  <a:cubicBezTo>
                    <a:pt x="5" y="96"/>
                    <a:pt x="5" y="97"/>
                    <a:pt x="5" y="97"/>
                  </a:cubicBezTo>
                  <a:cubicBezTo>
                    <a:pt x="6" y="97"/>
                    <a:pt x="6" y="96"/>
                    <a:pt x="7" y="96"/>
                  </a:cubicBezTo>
                  <a:cubicBezTo>
                    <a:pt x="7" y="96"/>
                    <a:pt x="7" y="98"/>
                    <a:pt x="6" y="98"/>
                  </a:cubicBezTo>
                  <a:cubicBezTo>
                    <a:pt x="4" y="99"/>
                    <a:pt x="8" y="101"/>
                    <a:pt x="8" y="100"/>
                  </a:cubicBezTo>
                  <a:cubicBezTo>
                    <a:pt x="8" y="102"/>
                    <a:pt x="1" y="100"/>
                    <a:pt x="5" y="103"/>
                  </a:cubicBezTo>
                  <a:cubicBezTo>
                    <a:pt x="7" y="104"/>
                    <a:pt x="8" y="105"/>
                    <a:pt x="10" y="105"/>
                  </a:cubicBezTo>
                  <a:cubicBezTo>
                    <a:pt x="10" y="105"/>
                    <a:pt x="13" y="107"/>
                    <a:pt x="14" y="107"/>
                  </a:cubicBezTo>
                  <a:cubicBezTo>
                    <a:pt x="17" y="107"/>
                    <a:pt x="21" y="104"/>
                    <a:pt x="23" y="102"/>
                  </a:cubicBezTo>
                  <a:cubicBezTo>
                    <a:pt x="24" y="100"/>
                    <a:pt x="25" y="100"/>
                    <a:pt x="27" y="99"/>
                  </a:cubicBezTo>
                  <a:cubicBezTo>
                    <a:pt x="28" y="98"/>
                    <a:pt x="28" y="95"/>
                    <a:pt x="29" y="95"/>
                  </a:cubicBezTo>
                  <a:cubicBezTo>
                    <a:pt x="29" y="95"/>
                    <a:pt x="29" y="98"/>
                    <a:pt x="30" y="98"/>
                  </a:cubicBezTo>
                  <a:cubicBezTo>
                    <a:pt x="32" y="99"/>
                    <a:pt x="31" y="99"/>
                    <a:pt x="31" y="100"/>
                  </a:cubicBezTo>
                  <a:cubicBezTo>
                    <a:pt x="32" y="100"/>
                    <a:pt x="33" y="100"/>
                    <a:pt x="34" y="101"/>
                  </a:cubicBezTo>
                  <a:cubicBezTo>
                    <a:pt x="34" y="102"/>
                    <a:pt x="33" y="100"/>
                    <a:pt x="34" y="101"/>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08" name="Freeform 720"/>
            <p:cNvSpPr>
              <a:spLocks noEditPoints="1"/>
            </p:cNvSpPr>
            <p:nvPr/>
          </p:nvSpPr>
          <p:spPr bwMode="auto">
            <a:xfrm>
              <a:off x="6474394" y="2183123"/>
              <a:ext cx="3782836" cy="1318816"/>
            </a:xfrm>
            <a:custGeom>
              <a:avLst/>
              <a:gdLst>
                <a:gd name="T0" fmla="*/ 785 w 810"/>
                <a:gd name="T1" fmla="*/ 109 h 282"/>
                <a:gd name="T2" fmla="*/ 725 w 810"/>
                <a:gd name="T3" fmla="*/ 77 h 282"/>
                <a:gd name="T4" fmla="*/ 665 w 810"/>
                <a:gd name="T5" fmla="*/ 80 h 282"/>
                <a:gd name="T6" fmla="*/ 607 w 810"/>
                <a:gd name="T7" fmla="*/ 65 h 282"/>
                <a:gd name="T8" fmla="*/ 578 w 810"/>
                <a:gd name="T9" fmla="*/ 56 h 282"/>
                <a:gd name="T10" fmla="*/ 555 w 810"/>
                <a:gd name="T11" fmla="*/ 61 h 282"/>
                <a:gd name="T12" fmla="*/ 521 w 810"/>
                <a:gd name="T13" fmla="*/ 59 h 282"/>
                <a:gd name="T14" fmla="*/ 495 w 810"/>
                <a:gd name="T15" fmla="*/ 44 h 282"/>
                <a:gd name="T16" fmla="*/ 469 w 810"/>
                <a:gd name="T17" fmla="*/ 49 h 282"/>
                <a:gd name="T18" fmla="*/ 423 w 810"/>
                <a:gd name="T19" fmla="*/ 43 h 282"/>
                <a:gd name="T20" fmla="*/ 383 w 810"/>
                <a:gd name="T21" fmla="*/ 50 h 282"/>
                <a:gd name="T22" fmla="*/ 423 w 810"/>
                <a:gd name="T23" fmla="*/ 17 h 282"/>
                <a:gd name="T24" fmla="*/ 378 w 810"/>
                <a:gd name="T25" fmla="*/ 7 h 282"/>
                <a:gd name="T26" fmla="*/ 355 w 810"/>
                <a:gd name="T27" fmla="*/ 17 h 282"/>
                <a:gd name="T28" fmla="*/ 320 w 810"/>
                <a:gd name="T29" fmla="*/ 22 h 282"/>
                <a:gd name="T30" fmla="*/ 297 w 810"/>
                <a:gd name="T31" fmla="*/ 32 h 282"/>
                <a:gd name="T32" fmla="*/ 269 w 810"/>
                <a:gd name="T33" fmla="*/ 49 h 282"/>
                <a:gd name="T34" fmla="*/ 247 w 810"/>
                <a:gd name="T35" fmla="*/ 58 h 282"/>
                <a:gd name="T36" fmla="*/ 242 w 810"/>
                <a:gd name="T37" fmla="*/ 50 h 282"/>
                <a:gd name="T38" fmla="*/ 259 w 810"/>
                <a:gd name="T39" fmla="*/ 97 h 282"/>
                <a:gd name="T40" fmla="*/ 227 w 810"/>
                <a:gd name="T41" fmla="*/ 107 h 282"/>
                <a:gd name="T42" fmla="*/ 231 w 810"/>
                <a:gd name="T43" fmla="*/ 88 h 282"/>
                <a:gd name="T44" fmla="*/ 206 w 810"/>
                <a:gd name="T45" fmla="*/ 60 h 282"/>
                <a:gd name="T46" fmla="*/ 191 w 810"/>
                <a:gd name="T47" fmla="*/ 83 h 282"/>
                <a:gd name="T48" fmla="*/ 131 w 810"/>
                <a:gd name="T49" fmla="*/ 90 h 282"/>
                <a:gd name="T50" fmla="*/ 92 w 810"/>
                <a:gd name="T51" fmla="*/ 100 h 282"/>
                <a:gd name="T52" fmla="*/ 84 w 810"/>
                <a:gd name="T53" fmla="*/ 107 h 282"/>
                <a:gd name="T54" fmla="*/ 53 w 810"/>
                <a:gd name="T55" fmla="*/ 120 h 282"/>
                <a:gd name="T56" fmla="*/ 31 w 810"/>
                <a:gd name="T57" fmla="*/ 102 h 282"/>
                <a:gd name="T58" fmla="*/ 29 w 810"/>
                <a:gd name="T59" fmla="*/ 84 h 282"/>
                <a:gd name="T60" fmla="*/ 5 w 810"/>
                <a:gd name="T61" fmla="*/ 88 h 282"/>
                <a:gd name="T62" fmla="*/ 7 w 810"/>
                <a:gd name="T63" fmla="*/ 152 h 282"/>
                <a:gd name="T64" fmla="*/ 16 w 810"/>
                <a:gd name="T65" fmla="*/ 187 h 282"/>
                <a:gd name="T66" fmla="*/ 40 w 810"/>
                <a:gd name="T67" fmla="*/ 223 h 282"/>
                <a:gd name="T68" fmla="*/ 53 w 810"/>
                <a:gd name="T69" fmla="*/ 244 h 282"/>
                <a:gd name="T70" fmla="*/ 82 w 810"/>
                <a:gd name="T71" fmla="*/ 272 h 282"/>
                <a:gd name="T72" fmla="*/ 109 w 810"/>
                <a:gd name="T73" fmla="*/ 250 h 282"/>
                <a:gd name="T74" fmla="*/ 108 w 810"/>
                <a:gd name="T75" fmla="*/ 222 h 282"/>
                <a:gd name="T76" fmla="*/ 160 w 810"/>
                <a:gd name="T77" fmla="*/ 223 h 282"/>
                <a:gd name="T78" fmla="*/ 196 w 810"/>
                <a:gd name="T79" fmla="*/ 196 h 282"/>
                <a:gd name="T80" fmla="*/ 252 w 810"/>
                <a:gd name="T81" fmla="*/ 204 h 282"/>
                <a:gd name="T82" fmla="*/ 331 w 810"/>
                <a:gd name="T83" fmla="*/ 226 h 282"/>
                <a:gd name="T84" fmla="*/ 415 w 810"/>
                <a:gd name="T85" fmla="*/ 231 h 282"/>
                <a:gd name="T86" fmla="*/ 483 w 810"/>
                <a:gd name="T87" fmla="*/ 207 h 282"/>
                <a:gd name="T88" fmla="*/ 521 w 810"/>
                <a:gd name="T89" fmla="*/ 258 h 282"/>
                <a:gd name="T90" fmla="*/ 558 w 810"/>
                <a:gd name="T91" fmla="*/ 226 h 282"/>
                <a:gd name="T92" fmla="*/ 543 w 810"/>
                <a:gd name="T93" fmla="*/ 199 h 282"/>
                <a:gd name="T94" fmla="*/ 591 w 810"/>
                <a:gd name="T95" fmla="*/ 162 h 282"/>
                <a:gd name="T96" fmla="*/ 627 w 810"/>
                <a:gd name="T97" fmla="*/ 165 h 282"/>
                <a:gd name="T98" fmla="*/ 657 w 810"/>
                <a:gd name="T99" fmla="*/ 153 h 282"/>
                <a:gd name="T100" fmla="*/ 669 w 810"/>
                <a:gd name="T101" fmla="*/ 154 h 282"/>
                <a:gd name="T102" fmla="*/ 649 w 810"/>
                <a:gd name="T103" fmla="*/ 210 h 282"/>
                <a:gd name="T104" fmla="*/ 667 w 810"/>
                <a:gd name="T105" fmla="*/ 171 h 282"/>
                <a:gd name="T106" fmla="*/ 710 w 810"/>
                <a:gd name="T107" fmla="*/ 156 h 282"/>
                <a:gd name="T108" fmla="*/ 738 w 810"/>
                <a:gd name="T109" fmla="*/ 121 h 282"/>
                <a:gd name="T110" fmla="*/ 765 w 810"/>
                <a:gd name="T111" fmla="*/ 116 h 282"/>
                <a:gd name="T112" fmla="*/ 802 w 810"/>
                <a:gd name="T113" fmla="*/ 115 h 282"/>
                <a:gd name="T114" fmla="*/ 388 w 810"/>
                <a:gd name="T115" fmla="*/ 2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10" h="282">
                  <a:moveTo>
                    <a:pt x="808" y="111"/>
                  </a:moveTo>
                  <a:cubicBezTo>
                    <a:pt x="806" y="109"/>
                    <a:pt x="803" y="108"/>
                    <a:pt x="801" y="106"/>
                  </a:cubicBezTo>
                  <a:cubicBezTo>
                    <a:pt x="800" y="105"/>
                    <a:pt x="799" y="104"/>
                    <a:pt x="797" y="103"/>
                  </a:cubicBezTo>
                  <a:cubicBezTo>
                    <a:pt x="796" y="103"/>
                    <a:pt x="794" y="103"/>
                    <a:pt x="793" y="102"/>
                  </a:cubicBezTo>
                  <a:cubicBezTo>
                    <a:pt x="793" y="103"/>
                    <a:pt x="794" y="103"/>
                    <a:pt x="794" y="103"/>
                  </a:cubicBezTo>
                  <a:cubicBezTo>
                    <a:pt x="795" y="103"/>
                    <a:pt x="792" y="104"/>
                    <a:pt x="791" y="103"/>
                  </a:cubicBezTo>
                  <a:cubicBezTo>
                    <a:pt x="791" y="103"/>
                    <a:pt x="792" y="103"/>
                    <a:pt x="792" y="102"/>
                  </a:cubicBezTo>
                  <a:cubicBezTo>
                    <a:pt x="791" y="101"/>
                    <a:pt x="786" y="103"/>
                    <a:pt x="785" y="102"/>
                  </a:cubicBezTo>
                  <a:cubicBezTo>
                    <a:pt x="787" y="103"/>
                    <a:pt x="787" y="103"/>
                    <a:pt x="787" y="106"/>
                  </a:cubicBezTo>
                  <a:cubicBezTo>
                    <a:pt x="786" y="107"/>
                    <a:pt x="788" y="109"/>
                    <a:pt x="788" y="109"/>
                  </a:cubicBezTo>
                  <a:cubicBezTo>
                    <a:pt x="787" y="109"/>
                    <a:pt x="787" y="108"/>
                    <a:pt x="787" y="108"/>
                  </a:cubicBezTo>
                  <a:cubicBezTo>
                    <a:pt x="786" y="107"/>
                    <a:pt x="786" y="109"/>
                    <a:pt x="785" y="109"/>
                  </a:cubicBezTo>
                  <a:cubicBezTo>
                    <a:pt x="785" y="109"/>
                    <a:pt x="783" y="105"/>
                    <a:pt x="783" y="105"/>
                  </a:cubicBezTo>
                  <a:cubicBezTo>
                    <a:pt x="783" y="104"/>
                    <a:pt x="783" y="104"/>
                    <a:pt x="783" y="104"/>
                  </a:cubicBezTo>
                  <a:cubicBezTo>
                    <a:pt x="783" y="103"/>
                    <a:pt x="782" y="102"/>
                    <a:pt x="783" y="101"/>
                  </a:cubicBezTo>
                  <a:cubicBezTo>
                    <a:pt x="784" y="99"/>
                    <a:pt x="782" y="100"/>
                    <a:pt x="781" y="99"/>
                  </a:cubicBezTo>
                  <a:cubicBezTo>
                    <a:pt x="781" y="98"/>
                    <a:pt x="779" y="97"/>
                    <a:pt x="778" y="97"/>
                  </a:cubicBezTo>
                  <a:cubicBezTo>
                    <a:pt x="771" y="93"/>
                    <a:pt x="765" y="89"/>
                    <a:pt x="758" y="87"/>
                  </a:cubicBezTo>
                  <a:cubicBezTo>
                    <a:pt x="756" y="86"/>
                    <a:pt x="755" y="85"/>
                    <a:pt x="754" y="84"/>
                  </a:cubicBezTo>
                  <a:cubicBezTo>
                    <a:pt x="753" y="83"/>
                    <a:pt x="751" y="82"/>
                    <a:pt x="749" y="82"/>
                  </a:cubicBezTo>
                  <a:cubicBezTo>
                    <a:pt x="746" y="81"/>
                    <a:pt x="743" y="80"/>
                    <a:pt x="739" y="78"/>
                  </a:cubicBezTo>
                  <a:cubicBezTo>
                    <a:pt x="736" y="78"/>
                    <a:pt x="732" y="78"/>
                    <a:pt x="730" y="78"/>
                  </a:cubicBezTo>
                  <a:cubicBezTo>
                    <a:pt x="728" y="78"/>
                    <a:pt x="727" y="78"/>
                    <a:pt x="726" y="78"/>
                  </a:cubicBezTo>
                  <a:cubicBezTo>
                    <a:pt x="726" y="78"/>
                    <a:pt x="725" y="77"/>
                    <a:pt x="725" y="77"/>
                  </a:cubicBezTo>
                  <a:cubicBezTo>
                    <a:pt x="724" y="78"/>
                    <a:pt x="724" y="79"/>
                    <a:pt x="723" y="78"/>
                  </a:cubicBezTo>
                  <a:cubicBezTo>
                    <a:pt x="720" y="78"/>
                    <a:pt x="717" y="77"/>
                    <a:pt x="714" y="76"/>
                  </a:cubicBezTo>
                  <a:cubicBezTo>
                    <a:pt x="713" y="76"/>
                    <a:pt x="710" y="75"/>
                    <a:pt x="710" y="77"/>
                  </a:cubicBezTo>
                  <a:cubicBezTo>
                    <a:pt x="709" y="79"/>
                    <a:pt x="708" y="79"/>
                    <a:pt x="710" y="80"/>
                  </a:cubicBezTo>
                  <a:cubicBezTo>
                    <a:pt x="712" y="82"/>
                    <a:pt x="714" y="86"/>
                    <a:pt x="709" y="87"/>
                  </a:cubicBezTo>
                  <a:cubicBezTo>
                    <a:pt x="708" y="88"/>
                    <a:pt x="705" y="88"/>
                    <a:pt x="704" y="86"/>
                  </a:cubicBezTo>
                  <a:cubicBezTo>
                    <a:pt x="703" y="85"/>
                    <a:pt x="703" y="84"/>
                    <a:pt x="700" y="84"/>
                  </a:cubicBezTo>
                  <a:cubicBezTo>
                    <a:pt x="697" y="83"/>
                    <a:pt x="699" y="82"/>
                    <a:pt x="698" y="81"/>
                  </a:cubicBezTo>
                  <a:cubicBezTo>
                    <a:pt x="698" y="80"/>
                    <a:pt x="695" y="79"/>
                    <a:pt x="694" y="80"/>
                  </a:cubicBezTo>
                  <a:cubicBezTo>
                    <a:pt x="691" y="83"/>
                    <a:pt x="686" y="80"/>
                    <a:pt x="682" y="80"/>
                  </a:cubicBezTo>
                  <a:cubicBezTo>
                    <a:pt x="678" y="80"/>
                    <a:pt x="674" y="79"/>
                    <a:pt x="670" y="79"/>
                  </a:cubicBezTo>
                  <a:cubicBezTo>
                    <a:pt x="668" y="79"/>
                    <a:pt x="667" y="79"/>
                    <a:pt x="665" y="80"/>
                  </a:cubicBezTo>
                  <a:cubicBezTo>
                    <a:pt x="663" y="81"/>
                    <a:pt x="664" y="84"/>
                    <a:pt x="664" y="86"/>
                  </a:cubicBezTo>
                  <a:cubicBezTo>
                    <a:pt x="664" y="86"/>
                    <a:pt x="664" y="86"/>
                    <a:pt x="664" y="86"/>
                  </a:cubicBezTo>
                  <a:cubicBezTo>
                    <a:pt x="663" y="86"/>
                    <a:pt x="662" y="81"/>
                    <a:pt x="661" y="80"/>
                  </a:cubicBezTo>
                  <a:cubicBezTo>
                    <a:pt x="660" y="80"/>
                    <a:pt x="656" y="80"/>
                    <a:pt x="655" y="78"/>
                  </a:cubicBezTo>
                  <a:cubicBezTo>
                    <a:pt x="655" y="75"/>
                    <a:pt x="659" y="74"/>
                    <a:pt x="655" y="71"/>
                  </a:cubicBezTo>
                  <a:cubicBezTo>
                    <a:pt x="653" y="70"/>
                    <a:pt x="651" y="69"/>
                    <a:pt x="648" y="68"/>
                  </a:cubicBezTo>
                  <a:cubicBezTo>
                    <a:pt x="642" y="66"/>
                    <a:pt x="635" y="68"/>
                    <a:pt x="629" y="69"/>
                  </a:cubicBezTo>
                  <a:cubicBezTo>
                    <a:pt x="626" y="69"/>
                    <a:pt x="623" y="69"/>
                    <a:pt x="619" y="69"/>
                  </a:cubicBezTo>
                  <a:cubicBezTo>
                    <a:pt x="618" y="69"/>
                    <a:pt x="618" y="69"/>
                    <a:pt x="617" y="69"/>
                  </a:cubicBezTo>
                  <a:cubicBezTo>
                    <a:pt x="615" y="68"/>
                    <a:pt x="617" y="68"/>
                    <a:pt x="618" y="67"/>
                  </a:cubicBezTo>
                  <a:cubicBezTo>
                    <a:pt x="618" y="66"/>
                    <a:pt x="613" y="65"/>
                    <a:pt x="613" y="65"/>
                  </a:cubicBezTo>
                  <a:cubicBezTo>
                    <a:pt x="612" y="64"/>
                    <a:pt x="608" y="65"/>
                    <a:pt x="607" y="65"/>
                  </a:cubicBezTo>
                  <a:cubicBezTo>
                    <a:pt x="607" y="65"/>
                    <a:pt x="611" y="64"/>
                    <a:pt x="610" y="63"/>
                  </a:cubicBezTo>
                  <a:cubicBezTo>
                    <a:pt x="609" y="63"/>
                    <a:pt x="608" y="64"/>
                    <a:pt x="607" y="64"/>
                  </a:cubicBezTo>
                  <a:cubicBezTo>
                    <a:pt x="606" y="63"/>
                    <a:pt x="604" y="62"/>
                    <a:pt x="604" y="62"/>
                  </a:cubicBezTo>
                  <a:cubicBezTo>
                    <a:pt x="603" y="62"/>
                    <a:pt x="600" y="60"/>
                    <a:pt x="602" y="60"/>
                  </a:cubicBezTo>
                  <a:cubicBezTo>
                    <a:pt x="603" y="60"/>
                    <a:pt x="605" y="60"/>
                    <a:pt x="606" y="60"/>
                  </a:cubicBezTo>
                  <a:cubicBezTo>
                    <a:pt x="609" y="60"/>
                    <a:pt x="605" y="57"/>
                    <a:pt x="604" y="57"/>
                  </a:cubicBezTo>
                  <a:cubicBezTo>
                    <a:pt x="602" y="55"/>
                    <a:pt x="597" y="56"/>
                    <a:pt x="594" y="55"/>
                  </a:cubicBezTo>
                  <a:cubicBezTo>
                    <a:pt x="592" y="55"/>
                    <a:pt x="591" y="57"/>
                    <a:pt x="589" y="59"/>
                  </a:cubicBezTo>
                  <a:cubicBezTo>
                    <a:pt x="589" y="59"/>
                    <a:pt x="582" y="63"/>
                    <a:pt x="582" y="60"/>
                  </a:cubicBezTo>
                  <a:cubicBezTo>
                    <a:pt x="583" y="58"/>
                    <a:pt x="584" y="60"/>
                    <a:pt x="586" y="59"/>
                  </a:cubicBezTo>
                  <a:cubicBezTo>
                    <a:pt x="586" y="59"/>
                    <a:pt x="585" y="56"/>
                    <a:pt x="584" y="56"/>
                  </a:cubicBezTo>
                  <a:cubicBezTo>
                    <a:pt x="584" y="56"/>
                    <a:pt x="578" y="56"/>
                    <a:pt x="578" y="56"/>
                  </a:cubicBezTo>
                  <a:cubicBezTo>
                    <a:pt x="579" y="55"/>
                    <a:pt x="581" y="54"/>
                    <a:pt x="583" y="54"/>
                  </a:cubicBezTo>
                  <a:cubicBezTo>
                    <a:pt x="584" y="55"/>
                    <a:pt x="591" y="55"/>
                    <a:pt x="591" y="55"/>
                  </a:cubicBezTo>
                  <a:cubicBezTo>
                    <a:pt x="591" y="54"/>
                    <a:pt x="585" y="54"/>
                    <a:pt x="584" y="53"/>
                  </a:cubicBezTo>
                  <a:cubicBezTo>
                    <a:pt x="582" y="53"/>
                    <a:pt x="580" y="53"/>
                    <a:pt x="578" y="53"/>
                  </a:cubicBezTo>
                  <a:cubicBezTo>
                    <a:pt x="574" y="52"/>
                    <a:pt x="570" y="52"/>
                    <a:pt x="566" y="51"/>
                  </a:cubicBezTo>
                  <a:cubicBezTo>
                    <a:pt x="565" y="51"/>
                    <a:pt x="561" y="50"/>
                    <a:pt x="561" y="50"/>
                  </a:cubicBezTo>
                  <a:cubicBezTo>
                    <a:pt x="561" y="51"/>
                    <a:pt x="562" y="52"/>
                    <a:pt x="561" y="52"/>
                  </a:cubicBezTo>
                  <a:cubicBezTo>
                    <a:pt x="560" y="53"/>
                    <a:pt x="559" y="53"/>
                    <a:pt x="558" y="53"/>
                  </a:cubicBezTo>
                  <a:cubicBezTo>
                    <a:pt x="557" y="53"/>
                    <a:pt x="552" y="54"/>
                    <a:pt x="553" y="56"/>
                  </a:cubicBezTo>
                  <a:cubicBezTo>
                    <a:pt x="554" y="58"/>
                    <a:pt x="556" y="55"/>
                    <a:pt x="557" y="56"/>
                  </a:cubicBezTo>
                  <a:cubicBezTo>
                    <a:pt x="557" y="56"/>
                    <a:pt x="554" y="57"/>
                    <a:pt x="555" y="59"/>
                  </a:cubicBezTo>
                  <a:cubicBezTo>
                    <a:pt x="556" y="59"/>
                    <a:pt x="555" y="60"/>
                    <a:pt x="555" y="61"/>
                  </a:cubicBezTo>
                  <a:cubicBezTo>
                    <a:pt x="556" y="61"/>
                    <a:pt x="557" y="62"/>
                    <a:pt x="557" y="63"/>
                  </a:cubicBezTo>
                  <a:cubicBezTo>
                    <a:pt x="557" y="63"/>
                    <a:pt x="553" y="63"/>
                    <a:pt x="552" y="63"/>
                  </a:cubicBezTo>
                  <a:cubicBezTo>
                    <a:pt x="550" y="63"/>
                    <a:pt x="552" y="62"/>
                    <a:pt x="552" y="62"/>
                  </a:cubicBezTo>
                  <a:cubicBezTo>
                    <a:pt x="551" y="61"/>
                    <a:pt x="548" y="62"/>
                    <a:pt x="548" y="62"/>
                  </a:cubicBezTo>
                  <a:cubicBezTo>
                    <a:pt x="546" y="63"/>
                    <a:pt x="544" y="62"/>
                    <a:pt x="543" y="62"/>
                  </a:cubicBezTo>
                  <a:cubicBezTo>
                    <a:pt x="542" y="62"/>
                    <a:pt x="546" y="63"/>
                    <a:pt x="546" y="63"/>
                  </a:cubicBezTo>
                  <a:cubicBezTo>
                    <a:pt x="549" y="64"/>
                    <a:pt x="546" y="66"/>
                    <a:pt x="545" y="65"/>
                  </a:cubicBezTo>
                  <a:cubicBezTo>
                    <a:pt x="544" y="65"/>
                    <a:pt x="544" y="64"/>
                    <a:pt x="544" y="63"/>
                  </a:cubicBezTo>
                  <a:cubicBezTo>
                    <a:pt x="543" y="63"/>
                    <a:pt x="542" y="63"/>
                    <a:pt x="541" y="63"/>
                  </a:cubicBezTo>
                  <a:cubicBezTo>
                    <a:pt x="539" y="62"/>
                    <a:pt x="537" y="61"/>
                    <a:pt x="534" y="62"/>
                  </a:cubicBezTo>
                  <a:cubicBezTo>
                    <a:pt x="531" y="62"/>
                    <a:pt x="529" y="65"/>
                    <a:pt x="526" y="63"/>
                  </a:cubicBezTo>
                  <a:cubicBezTo>
                    <a:pt x="524" y="62"/>
                    <a:pt x="522" y="61"/>
                    <a:pt x="521" y="59"/>
                  </a:cubicBezTo>
                  <a:cubicBezTo>
                    <a:pt x="520" y="58"/>
                    <a:pt x="518" y="62"/>
                    <a:pt x="517" y="62"/>
                  </a:cubicBezTo>
                  <a:cubicBezTo>
                    <a:pt x="516" y="64"/>
                    <a:pt x="515" y="70"/>
                    <a:pt x="512" y="69"/>
                  </a:cubicBezTo>
                  <a:cubicBezTo>
                    <a:pt x="510" y="68"/>
                    <a:pt x="508" y="68"/>
                    <a:pt x="506" y="66"/>
                  </a:cubicBezTo>
                  <a:cubicBezTo>
                    <a:pt x="505" y="65"/>
                    <a:pt x="503" y="63"/>
                    <a:pt x="502" y="62"/>
                  </a:cubicBezTo>
                  <a:cubicBezTo>
                    <a:pt x="501" y="60"/>
                    <a:pt x="499" y="59"/>
                    <a:pt x="498" y="58"/>
                  </a:cubicBezTo>
                  <a:cubicBezTo>
                    <a:pt x="496" y="56"/>
                    <a:pt x="500" y="57"/>
                    <a:pt x="501" y="57"/>
                  </a:cubicBezTo>
                  <a:cubicBezTo>
                    <a:pt x="502" y="57"/>
                    <a:pt x="504" y="56"/>
                    <a:pt x="504" y="55"/>
                  </a:cubicBezTo>
                  <a:cubicBezTo>
                    <a:pt x="504" y="55"/>
                    <a:pt x="499" y="52"/>
                    <a:pt x="499" y="52"/>
                  </a:cubicBezTo>
                  <a:cubicBezTo>
                    <a:pt x="499" y="52"/>
                    <a:pt x="502" y="52"/>
                    <a:pt x="502" y="51"/>
                  </a:cubicBezTo>
                  <a:cubicBezTo>
                    <a:pt x="501" y="50"/>
                    <a:pt x="499" y="50"/>
                    <a:pt x="499" y="50"/>
                  </a:cubicBezTo>
                  <a:cubicBezTo>
                    <a:pt x="499" y="48"/>
                    <a:pt x="504" y="47"/>
                    <a:pt x="499" y="46"/>
                  </a:cubicBezTo>
                  <a:cubicBezTo>
                    <a:pt x="498" y="46"/>
                    <a:pt x="497" y="44"/>
                    <a:pt x="495" y="44"/>
                  </a:cubicBezTo>
                  <a:cubicBezTo>
                    <a:pt x="494" y="44"/>
                    <a:pt x="492" y="43"/>
                    <a:pt x="491" y="44"/>
                  </a:cubicBezTo>
                  <a:cubicBezTo>
                    <a:pt x="490" y="44"/>
                    <a:pt x="490" y="45"/>
                    <a:pt x="489" y="45"/>
                  </a:cubicBezTo>
                  <a:cubicBezTo>
                    <a:pt x="488" y="44"/>
                    <a:pt x="488" y="44"/>
                    <a:pt x="487" y="44"/>
                  </a:cubicBezTo>
                  <a:cubicBezTo>
                    <a:pt x="486" y="44"/>
                    <a:pt x="484" y="44"/>
                    <a:pt x="483" y="43"/>
                  </a:cubicBezTo>
                  <a:cubicBezTo>
                    <a:pt x="482" y="43"/>
                    <a:pt x="481" y="43"/>
                    <a:pt x="480" y="41"/>
                  </a:cubicBezTo>
                  <a:cubicBezTo>
                    <a:pt x="479" y="41"/>
                    <a:pt x="480" y="40"/>
                    <a:pt x="478" y="41"/>
                  </a:cubicBezTo>
                  <a:cubicBezTo>
                    <a:pt x="478" y="41"/>
                    <a:pt x="477" y="42"/>
                    <a:pt x="476" y="42"/>
                  </a:cubicBezTo>
                  <a:cubicBezTo>
                    <a:pt x="475" y="42"/>
                    <a:pt x="475" y="41"/>
                    <a:pt x="474" y="42"/>
                  </a:cubicBezTo>
                  <a:cubicBezTo>
                    <a:pt x="474" y="43"/>
                    <a:pt x="473" y="44"/>
                    <a:pt x="473" y="45"/>
                  </a:cubicBezTo>
                  <a:cubicBezTo>
                    <a:pt x="473" y="46"/>
                    <a:pt x="475" y="46"/>
                    <a:pt x="474" y="47"/>
                  </a:cubicBezTo>
                  <a:cubicBezTo>
                    <a:pt x="473" y="48"/>
                    <a:pt x="474" y="48"/>
                    <a:pt x="473" y="48"/>
                  </a:cubicBezTo>
                  <a:cubicBezTo>
                    <a:pt x="472" y="48"/>
                    <a:pt x="470" y="48"/>
                    <a:pt x="469" y="49"/>
                  </a:cubicBezTo>
                  <a:cubicBezTo>
                    <a:pt x="470" y="48"/>
                    <a:pt x="473" y="50"/>
                    <a:pt x="473" y="50"/>
                  </a:cubicBezTo>
                  <a:cubicBezTo>
                    <a:pt x="472" y="51"/>
                    <a:pt x="469" y="49"/>
                    <a:pt x="467" y="49"/>
                  </a:cubicBezTo>
                  <a:cubicBezTo>
                    <a:pt x="465" y="49"/>
                    <a:pt x="462" y="49"/>
                    <a:pt x="459" y="49"/>
                  </a:cubicBezTo>
                  <a:cubicBezTo>
                    <a:pt x="458" y="49"/>
                    <a:pt x="458" y="48"/>
                    <a:pt x="457" y="48"/>
                  </a:cubicBezTo>
                  <a:cubicBezTo>
                    <a:pt x="456" y="47"/>
                    <a:pt x="453" y="48"/>
                    <a:pt x="452" y="48"/>
                  </a:cubicBezTo>
                  <a:cubicBezTo>
                    <a:pt x="451" y="47"/>
                    <a:pt x="449" y="47"/>
                    <a:pt x="448" y="46"/>
                  </a:cubicBezTo>
                  <a:cubicBezTo>
                    <a:pt x="448" y="45"/>
                    <a:pt x="450" y="45"/>
                    <a:pt x="450" y="44"/>
                  </a:cubicBezTo>
                  <a:cubicBezTo>
                    <a:pt x="451" y="43"/>
                    <a:pt x="442" y="43"/>
                    <a:pt x="441" y="43"/>
                  </a:cubicBezTo>
                  <a:cubicBezTo>
                    <a:pt x="436" y="42"/>
                    <a:pt x="432" y="43"/>
                    <a:pt x="427" y="43"/>
                  </a:cubicBezTo>
                  <a:cubicBezTo>
                    <a:pt x="424" y="43"/>
                    <a:pt x="425" y="43"/>
                    <a:pt x="426" y="45"/>
                  </a:cubicBezTo>
                  <a:cubicBezTo>
                    <a:pt x="426" y="46"/>
                    <a:pt x="424" y="45"/>
                    <a:pt x="424" y="45"/>
                  </a:cubicBezTo>
                  <a:cubicBezTo>
                    <a:pt x="422" y="45"/>
                    <a:pt x="423" y="44"/>
                    <a:pt x="423" y="43"/>
                  </a:cubicBezTo>
                  <a:cubicBezTo>
                    <a:pt x="423" y="41"/>
                    <a:pt x="422" y="38"/>
                    <a:pt x="420" y="40"/>
                  </a:cubicBezTo>
                  <a:cubicBezTo>
                    <a:pt x="420" y="42"/>
                    <a:pt x="416" y="42"/>
                    <a:pt x="414" y="41"/>
                  </a:cubicBezTo>
                  <a:cubicBezTo>
                    <a:pt x="413" y="40"/>
                    <a:pt x="415" y="38"/>
                    <a:pt x="411" y="39"/>
                  </a:cubicBezTo>
                  <a:cubicBezTo>
                    <a:pt x="410" y="39"/>
                    <a:pt x="409" y="39"/>
                    <a:pt x="408" y="39"/>
                  </a:cubicBezTo>
                  <a:cubicBezTo>
                    <a:pt x="407" y="38"/>
                    <a:pt x="406" y="39"/>
                    <a:pt x="404" y="40"/>
                  </a:cubicBezTo>
                  <a:cubicBezTo>
                    <a:pt x="402" y="42"/>
                    <a:pt x="407" y="41"/>
                    <a:pt x="407" y="42"/>
                  </a:cubicBezTo>
                  <a:cubicBezTo>
                    <a:pt x="407" y="44"/>
                    <a:pt x="403" y="43"/>
                    <a:pt x="402" y="44"/>
                  </a:cubicBezTo>
                  <a:cubicBezTo>
                    <a:pt x="401" y="45"/>
                    <a:pt x="399" y="45"/>
                    <a:pt x="397" y="46"/>
                  </a:cubicBezTo>
                  <a:cubicBezTo>
                    <a:pt x="395" y="47"/>
                    <a:pt x="393" y="47"/>
                    <a:pt x="390" y="47"/>
                  </a:cubicBezTo>
                  <a:cubicBezTo>
                    <a:pt x="388" y="47"/>
                    <a:pt x="388" y="47"/>
                    <a:pt x="387" y="49"/>
                  </a:cubicBezTo>
                  <a:cubicBezTo>
                    <a:pt x="386" y="50"/>
                    <a:pt x="382" y="51"/>
                    <a:pt x="381" y="51"/>
                  </a:cubicBezTo>
                  <a:cubicBezTo>
                    <a:pt x="381" y="50"/>
                    <a:pt x="383" y="50"/>
                    <a:pt x="383" y="50"/>
                  </a:cubicBezTo>
                  <a:cubicBezTo>
                    <a:pt x="385" y="49"/>
                    <a:pt x="385" y="47"/>
                    <a:pt x="386" y="46"/>
                  </a:cubicBezTo>
                  <a:cubicBezTo>
                    <a:pt x="387" y="44"/>
                    <a:pt x="388" y="46"/>
                    <a:pt x="389" y="45"/>
                  </a:cubicBezTo>
                  <a:cubicBezTo>
                    <a:pt x="390" y="45"/>
                    <a:pt x="390" y="44"/>
                    <a:pt x="391" y="44"/>
                  </a:cubicBezTo>
                  <a:cubicBezTo>
                    <a:pt x="394" y="42"/>
                    <a:pt x="398" y="41"/>
                    <a:pt x="401" y="39"/>
                  </a:cubicBezTo>
                  <a:cubicBezTo>
                    <a:pt x="403" y="38"/>
                    <a:pt x="405" y="37"/>
                    <a:pt x="407" y="36"/>
                  </a:cubicBezTo>
                  <a:cubicBezTo>
                    <a:pt x="411" y="33"/>
                    <a:pt x="416" y="31"/>
                    <a:pt x="420" y="29"/>
                  </a:cubicBezTo>
                  <a:cubicBezTo>
                    <a:pt x="423" y="28"/>
                    <a:pt x="426" y="26"/>
                    <a:pt x="423" y="23"/>
                  </a:cubicBezTo>
                  <a:cubicBezTo>
                    <a:pt x="422" y="22"/>
                    <a:pt x="422" y="24"/>
                    <a:pt x="421" y="23"/>
                  </a:cubicBezTo>
                  <a:cubicBezTo>
                    <a:pt x="420" y="22"/>
                    <a:pt x="419" y="22"/>
                    <a:pt x="418" y="21"/>
                  </a:cubicBezTo>
                  <a:cubicBezTo>
                    <a:pt x="418" y="20"/>
                    <a:pt x="423" y="22"/>
                    <a:pt x="423" y="22"/>
                  </a:cubicBezTo>
                  <a:cubicBezTo>
                    <a:pt x="424" y="22"/>
                    <a:pt x="427" y="22"/>
                    <a:pt x="425" y="20"/>
                  </a:cubicBezTo>
                  <a:cubicBezTo>
                    <a:pt x="424" y="19"/>
                    <a:pt x="424" y="18"/>
                    <a:pt x="423" y="17"/>
                  </a:cubicBezTo>
                  <a:cubicBezTo>
                    <a:pt x="422" y="15"/>
                    <a:pt x="421" y="19"/>
                    <a:pt x="420" y="19"/>
                  </a:cubicBezTo>
                  <a:cubicBezTo>
                    <a:pt x="420" y="18"/>
                    <a:pt x="420" y="17"/>
                    <a:pt x="420" y="17"/>
                  </a:cubicBezTo>
                  <a:cubicBezTo>
                    <a:pt x="420" y="16"/>
                    <a:pt x="420" y="16"/>
                    <a:pt x="419" y="15"/>
                  </a:cubicBezTo>
                  <a:cubicBezTo>
                    <a:pt x="419" y="14"/>
                    <a:pt x="417" y="13"/>
                    <a:pt x="416" y="13"/>
                  </a:cubicBezTo>
                  <a:cubicBezTo>
                    <a:pt x="414" y="12"/>
                    <a:pt x="413" y="12"/>
                    <a:pt x="411" y="11"/>
                  </a:cubicBezTo>
                  <a:cubicBezTo>
                    <a:pt x="409" y="11"/>
                    <a:pt x="409" y="11"/>
                    <a:pt x="406" y="12"/>
                  </a:cubicBezTo>
                  <a:cubicBezTo>
                    <a:pt x="404" y="12"/>
                    <a:pt x="397" y="9"/>
                    <a:pt x="396" y="12"/>
                  </a:cubicBezTo>
                  <a:cubicBezTo>
                    <a:pt x="395" y="13"/>
                    <a:pt x="389" y="14"/>
                    <a:pt x="388" y="13"/>
                  </a:cubicBezTo>
                  <a:cubicBezTo>
                    <a:pt x="388" y="13"/>
                    <a:pt x="394" y="9"/>
                    <a:pt x="392" y="8"/>
                  </a:cubicBezTo>
                  <a:cubicBezTo>
                    <a:pt x="392" y="8"/>
                    <a:pt x="385" y="9"/>
                    <a:pt x="384" y="8"/>
                  </a:cubicBezTo>
                  <a:cubicBezTo>
                    <a:pt x="384" y="7"/>
                    <a:pt x="386" y="7"/>
                    <a:pt x="386" y="7"/>
                  </a:cubicBezTo>
                  <a:cubicBezTo>
                    <a:pt x="386" y="6"/>
                    <a:pt x="378" y="7"/>
                    <a:pt x="378" y="7"/>
                  </a:cubicBezTo>
                  <a:cubicBezTo>
                    <a:pt x="379" y="5"/>
                    <a:pt x="383" y="6"/>
                    <a:pt x="384" y="5"/>
                  </a:cubicBezTo>
                  <a:cubicBezTo>
                    <a:pt x="385" y="4"/>
                    <a:pt x="387" y="5"/>
                    <a:pt x="386" y="4"/>
                  </a:cubicBezTo>
                  <a:cubicBezTo>
                    <a:pt x="386" y="3"/>
                    <a:pt x="386" y="2"/>
                    <a:pt x="385" y="2"/>
                  </a:cubicBezTo>
                  <a:cubicBezTo>
                    <a:pt x="382" y="2"/>
                    <a:pt x="381" y="1"/>
                    <a:pt x="378" y="1"/>
                  </a:cubicBezTo>
                  <a:cubicBezTo>
                    <a:pt x="376" y="0"/>
                    <a:pt x="374" y="1"/>
                    <a:pt x="372" y="2"/>
                  </a:cubicBezTo>
                  <a:cubicBezTo>
                    <a:pt x="368" y="3"/>
                    <a:pt x="364" y="6"/>
                    <a:pt x="362" y="8"/>
                  </a:cubicBezTo>
                  <a:cubicBezTo>
                    <a:pt x="361" y="9"/>
                    <a:pt x="361" y="9"/>
                    <a:pt x="362" y="10"/>
                  </a:cubicBezTo>
                  <a:cubicBezTo>
                    <a:pt x="363" y="10"/>
                    <a:pt x="362" y="11"/>
                    <a:pt x="362" y="12"/>
                  </a:cubicBezTo>
                  <a:cubicBezTo>
                    <a:pt x="362" y="14"/>
                    <a:pt x="366" y="13"/>
                    <a:pt x="366" y="14"/>
                  </a:cubicBezTo>
                  <a:cubicBezTo>
                    <a:pt x="366" y="13"/>
                    <a:pt x="361" y="14"/>
                    <a:pt x="360" y="14"/>
                  </a:cubicBezTo>
                  <a:cubicBezTo>
                    <a:pt x="359" y="14"/>
                    <a:pt x="353" y="13"/>
                    <a:pt x="352" y="14"/>
                  </a:cubicBezTo>
                  <a:cubicBezTo>
                    <a:pt x="352" y="13"/>
                    <a:pt x="355" y="17"/>
                    <a:pt x="355" y="17"/>
                  </a:cubicBezTo>
                  <a:cubicBezTo>
                    <a:pt x="356" y="18"/>
                    <a:pt x="351" y="16"/>
                    <a:pt x="350" y="16"/>
                  </a:cubicBezTo>
                  <a:cubicBezTo>
                    <a:pt x="349" y="16"/>
                    <a:pt x="347" y="17"/>
                    <a:pt x="345" y="18"/>
                  </a:cubicBezTo>
                  <a:cubicBezTo>
                    <a:pt x="345" y="18"/>
                    <a:pt x="345" y="18"/>
                    <a:pt x="344" y="18"/>
                  </a:cubicBezTo>
                  <a:cubicBezTo>
                    <a:pt x="342" y="18"/>
                    <a:pt x="344" y="18"/>
                    <a:pt x="343" y="17"/>
                  </a:cubicBezTo>
                  <a:cubicBezTo>
                    <a:pt x="343" y="18"/>
                    <a:pt x="338" y="20"/>
                    <a:pt x="338" y="20"/>
                  </a:cubicBezTo>
                  <a:cubicBezTo>
                    <a:pt x="338" y="19"/>
                    <a:pt x="340" y="18"/>
                    <a:pt x="340" y="18"/>
                  </a:cubicBezTo>
                  <a:cubicBezTo>
                    <a:pt x="340" y="17"/>
                    <a:pt x="335" y="18"/>
                    <a:pt x="334" y="17"/>
                  </a:cubicBezTo>
                  <a:cubicBezTo>
                    <a:pt x="334" y="17"/>
                    <a:pt x="336" y="16"/>
                    <a:pt x="336" y="16"/>
                  </a:cubicBezTo>
                  <a:cubicBezTo>
                    <a:pt x="335" y="17"/>
                    <a:pt x="330" y="18"/>
                    <a:pt x="328" y="18"/>
                  </a:cubicBezTo>
                  <a:cubicBezTo>
                    <a:pt x="323" y="19"/>
                    <a:pt x="329" y="19"/>
                    <a:pt x="330" y="20"/>
                  </a:cubicBezTo>
                  <a:cubicBezTo>
                    <a:pt x="329" y="19"/>
                    <a:pt x="324" y="21"/>
                    <a:pt x="323" y="21"/>
                  </a:cubicBezTo>
                  <a:cubicBezTo>
                    <a:pt x="322" y="21"/>
                    <a:pt x="321" y="21"/>
                    <a:pt x="320" y="22"/>
                  </a:cubicBezTo>
                  <a:cubicBezTo>
                    <a:pt x="319" y="23"/>
                    <a:pt x="317" y="22"/>
                    <a:pt x="315" y="22"/>
                  </a:cubicBezTo>
                  <a:cubicBezTo>
                    <a:pt x="314" y="22"/>
                    <a:pt x="313" y="24"/>
                    <a:pt x="311" y="24"/>
                  </a:cubicBezTo>
                  <a:cubicBezTo>
                    <a:pt x="309" y="25"/>
                    <a:pt x="308" y="24"/>
                    <a:pt x="307" y="25"/>
                  </a:cubicBezTo>
                  <a:cubicBezTo>
                    <a:pt x="306" y="26"/>
                    <a:pt x="305" y="27"/>
                    <a:pt x="304" y="27"/>
                  </a:cubicBezTo>
                  <a:cubicBezTo>
                    <a:pt x="302" y="27"/>
                    <a:pt x="300" y="27"/>
                    <a:pt x="299" y="27"/>
                  </a:cubicBezTo>
                  <a:cubicBezTo>
                    <a:pt x="299" y="27"/>
                    <a:pt x="302" y="29"/>
                    <a:pt x="302" y="29"/>
                  </a:cubicBezTo>
                  <a:cubicBezTo>
                    <a:pt x="301" y="30"/>
                    <a:pt x="295" y="30"/>
                    <a:pt x="295" y="30"/>
                  </a:cubicBezTo>
                  <a:cubicBezTo>
                    <a:pt x="295" y="30"/>
                    <a:pt x="299" y="30"/>
                    <a:pt x="299" y="30"/>
                  </a:cubicBezTo>
                  <a:cubicBezTo>
                    <a:pt x="299" y="30"/>
                    <a:pt x="297" y="30"/>
                    <a:pt x="296" y="30"/>
                  </a:cubicBezTo>
                  <a:cubicBezTo>
                    <a:pt x="297" y="30"/>
                    <a:pt x="299" y="31"/>
                    <a:pt x="299" y="31"/>
                  </a:cubicBezTo>
                  <a:cubicBezTo>
                    <a:pt x="298" y="31"/>
                    <a:pt x="298" y="31"/>
                    <a:pt x="297" y="31"/>
                  </a:cubicBezTo>
                  <a:cubicBezTo>
                    <a:pt x="298" y="31"/>
                    <a:pt x="297" y="32"/>
                    <a:pt x="297" y="32"/>
                  </a:cubicBezTo>
                  <a:cubicBezTo>
                    <a:pt x="297" y="33"/>
                    <a:pt x="294" y="32"/>
                    <a:pt x="294" y="32"/>
                  </a:cubicBezTo>
                  <a:cubicBezTo>
                    <a:pt x="294" y="33"/>
                    <a:pt x="296" y="33"/>
                    <a:pt x="296" y="34"/>
                  </a:cubicBezTo>
                  <a:cubicBezTo>
                    <a:pt x="297" y="34"/>
                    <a:pt x="295" y="34"/>
                    <a:pt x="295" y="34"/>
                  </a:cubicBezTo>
                  <a:cubicBezTo>
                    <a:pt x="295" y="36"/>
                    <a:pt x="299" y="34"/>
                    <a:pt x="298" y="36"/>
                  </a:cubicBezTo>
                  <a:cubicBezTo>
                    <a:pt x="296" y="38"/>
                    <a:pt x="301" y="39"/>
                    <a:pt x="298" y="40"/>
                  </a:cubicBezTo>
                  <a:cubicBezTo>
                    <a:pt x="296" y="40"/>
                    <a:pt x="294" y="40"/>
                    <a:pt x="292" y="40"/>
                  </a:cubicBezTo>
                  <a:cubicBezTo>
                    <a:pt x="291" y="41"/>
                    <a:pt x="291" y="42"/>
                    <a:pt x="289" y="41"/>
                  </a:cubicBezTo>
                  <a:cubicBezTo>
                    <a:pt x="288" y="41"/>
                    <a:pt x="287" y="41"/>
                    <a:pt x="286" y="41"/>
                  </a:cubicBezTo>
                  <a:cubicBezTo>
                    <a:pt x="282" y="42"/>
                    <a:pt x="278" y="42"/>
                    <a:pt x="274" y="42"/>
                  </a:cubicBezTo>
                  <a:cubicBezTo>
                    <a:pt x="272" y="42"/>
                    <a:pt x="270" y="42"/>
                    <a:pt x="269" y="43"/>
                  </a:cubicBezTo>
                  <a:cubicBezTo>
                    <a:pt x="268" y="44"/>
                    <a:pt x="267" y="45"/>
                    <a:pt x="267" y="46"/>
                  </a:cubicBezTo>
                  <a:cubicBezTo>
                    <a:pt x="267" y="47"/>
                    <a:pt x="269" y="48"/>
                    <a:pt x="269" y="49"/>
                  </a:cubicBezTo>
                  <a:cubicBezTo>
                    <a:pt x="268" y="51"/>
                    <a:pt x="268" y="52"/>
                    <a:pt x="269" y="53"/>
                  </a:cubicBezTo>
                  <a:cubicBezTo>
                    <a:pt x="271" y="55"/>
                    <a:pt x="274" y="54"/>
                    <a:pt x="276" y="56"/>
                  </a:cubicBezTo>
                  <a:cubicBezTo>
                    <a:pt x="276" y="56"/>
                    <a:pt x="278" y="60"/>
                    <a:pt x="278" y="60"/>
                  </a:cubicBezTo>
                  <a:cubicBezTo>
                    <a:pt x="274" y="60"/>
                    <a:pt x="273" y="60"/>
                    <a:pt x="270" y="58"/>
                  </a:cubicBezTo>
                  <a:cubicBezTo>
                    <a:pt x="267" y="56"/>
                    <a:pt x="262" y="54"/>
                    <a:pt x="258" y="54"/>
                  </a:cubicBezTo>
                  <a:cubicBezTo>
                    <a:pt x="256" y="54"/>
                    <a:pt x="257" y="53"/>
                    <a:pt x="255" y="52"/>
                  </a:cubicBezTo>
                  <a:cubicBezTo>
                    <a:pt x="254" y="52"/>
                    <a:pt x="250" y="52"/>
                    <a:pt x="250" y="54"/>
                  </a:cubicBezTo>
                  <a:cubicBezTo>
                    <a:pt x="250" y="55"/>
                    <a:pt x="254" y="55"/>
                    <a:pt x="254" y="55"/>
                  </a:cubicBezTo>
                  <a:cubicBezTo>
                    <a:pt x="254" y="55"/>
                    <a:pt x="251" y="56"/>
                    <a:pt x="252" y="56"/>
                  </a:cubicBezTo>
                  <a:cubicBezTo>
                    <a:pt x="254" y="57"/>
                    <a:pt x="255" y="56"/>
                    <a:pt x="256" y="58"/>
                  </a:cubicBezTo>
                  <a:cubicBezTo>
                    <a:pt x="256" y="60"/>
                    <a:pt x="253" y="59"/>
                    <a:pt x="252" y="59"/>
                  </a:cubicBezTo>
                  <a:cubicBezTo>
                    <a:pt x="250" y="58"/>
                    <a:pt x="249" y="57"/>
                    <a:pt x="247" y="58"/>
                  </a:cubicBezTo>
                  <a:cubicBezTo>
                    <a:pt x="245" y="58"/>
                    <a:pt x="246" y="61"/>
                    <a:pt x="247" y="62"/>
                  </a:cubicBezTo>
                  <a:cubicBezTo>
                    <a:pt x="248" y="63"/>
                    <a:pt x="250" y="63"/>
                    <a:pt x="251" y="63"/>
                  </a:cubicBezTo>
                  <a:cubicBezTo>
                    <a:pt x="253" y="64"/>
                    <a:pt x="255" y="64"/>
                    <a:pt x="256" y="65"/>
                  </a:cubicBezTo>
                  <a:cubicBezTo>
                    <a:pt x="257" y="66"/>
                    <a:pt x="257" y="67"/>
                    <a:pt x="257" y="67"/>
                  </a:cubicBezTo>
                  <a:cubicBezTo>
                    <a:pt x="258" y="67"/>
                    <a:pt x="259" y="67"/>
                    <a:pt x="260" y="67"/>
                  </a:cubicBezTo>
                  <a:cubicBezTo>
                    <a:pt x="260" y="67"/>
                    <a:pt x="257" y="68"/>
                    <a:pt x="257" y="68"/>
                  </a:cubicBezTo>
                  <a:cubicBezTo>
                    <a:pt x="255" y="68"/>
                    <a:pt x="255" y="67"/>
                    <a:pt x="254" y="66"/>
                  </a:cubicBezTo>
                  <a:cubicBezTo>
                    <a:pt x="252" y="65"/>
                    <a:pt x="249" y="65"/>
                    <a:pt x="246" y="65"/>
                  </a:cubicBezTo>
                  <a:cubicBezTo>
                    <a:pt x="245" y="65"/>
                    <a:pt x="240" y="64"/>
                    <a:pt x="242" y="62"/>
                  </a:cubicBezTo>
                  <a:cubicBezTo>
                    <a:pt x="243" y="62"/>
                    <a:pt x="242" y="61"/>
                    <a:pt x="242" y="60"/>
                  </a:cubicBezTo>
                  <a:cubicBezTo>
                    <a:pt x="241" y="59"/>
                    <a:pt x="242" y="58"/>
                    <a:pt x="242" y="57"/>
                  </a:cubicBezTo>
                  <a:cubicBezTo>
                    <a:pt x="243" y="55"/>
                    <a:pt x="244" y="51"/>
                    <a:pt x="242" y="50"/>
                  </a:cubicBezTo>
                  <a:cubicBezTo>
                    <a:pt x="238" y="49"/>
                    <a:pt x="241" y="54"/>
                    <a:pt x="240" y="56"/>
                  </a:cubicBezTo>
                  <a:cubicBezTo>
                    <a:pt x="238" y="58"/>
                    <a:pt x="235" y="59"/>
                    <a:pt x="233" y="61"/>
                  </a:cubicBezTo>
                  <a:cubicBezTo>
                    <a:pt x="230" y="64"/>
                    <a:pt x="231" y="63"/>
                    <a:pt x="233" y="65"/>
                  </a:cubicBezTo>
                  <a:cubicBezTo>
                    <a:pt x="234" y="66"/>
                    <a:pt x="237" y="69"/>
                    <a:pt x="237" y="71"/>
                  </a:cubicBezTo>
                  <a:cubicBezTo>
                    <a:pt x="237" y="71"/>
                    <a:pt x="236" y="73"/>
                    <a:pt x="235" y="73"/>
                  </a:cubicBezTo>
                  <a:cubicBezTo>
                    <a:pt x="234" y="75"/>
                    <a:pt x="233" y="77"/>
                    <a:pt x="233" y="79"/>
                  </a:cubicBezTo>
                  <a:cubicBezTo>
                    <a:pt x="233" y="79"/>
                    <a:pt x="234" y="84"/>
                    <a:pt x="235" y="84"/>
                  </a:cubicBezTo>
                  <a:cubicBezTo>
                    <a:pt x="237" y="84"/>
                    <a:pt x="239" y="84"/>
                    <a:pt x="241" y="83"/>
                  </a:cubicBezTo>
                  <a:cubicBezTo>
                    <a:pt x="243" y="82"/>
                    <a:pt x="246" y="83"/>
                    <a:pt x="248" y="84"/>
                  </a:cubicBezTo>
                  <a:cubicBezTo>
                    <a:pt x="251" y="84"/>
                    <a:pt x="253" y="86"/>
                    <a:pt x="254" y="89"/>
                  </a:cubicBezTo>
                  <a:cubicBezTo>
                    <a:pt x="255" y="91"/>
                    <a:pt x="251" y="94"/>
                    <a:pt x="253" y="95"/>
                  </a:cubicBezTo>
                  <a:cubicBezTo>
                    <a:pt x="253" y="95"/>
                    <a:pt x="259" y="97"/>
                    <a:pt x="259" y="97"/>
                  </a:cubicBezTo>
                  <a:cubicBezTo>
                    <a:pt x="259" y="98"/>
                    <a:pt x="252" y="96"/>
                    <a:pt x="251" y="96"/>
                  </a:cubicBezTo>
                  <a:cubicBezTo>
                    <a:pt x="251" y="96"/>
                    <a:pt x="250" y="93"/>
                    <a:pt x="250" y="93"/>
                  </a:cubicBezTo>
                  <a:cubicBezTo>
                    <a:pt x="251" y="91"/>
                    <a:pt x="252" y="90"/>
                    <a:pt x="250" y="89"/>
                  </a:cubicBezTo>
                  <a:cubicBezTo>
                    <a:pt x="248" y="88"/>
                    <a:pt x="249" y="86"/>
                    <a:pt x="247" y="85"/>
                  </a:cubicBezTo>
                  <a:cubicBezTo>
                    <a:pt x="245" y="85"/>
                    <a:pt x="243" y="86"/>
                    <a:pt x="241" y="86"/>
                  </a:cubicBezTo>
                  <a:cubicBezTo>
                    <a:pt x="241" y="86"/>
                    <a:pt x="237" y="87"/>
                    <a:pt x="237" y="88"/>
                  </a:cubicBezTo>
                  <a:cubicBezTo>
                    <a:pt x="238" y="88"/>
                    <a:pt x="239" y="88"/>
                    <a:pt x="238" y="88"/>
                  </a:cubicBezTo>
                  <a:cubicBezTo>
                    <a:pt x="238" y="89"/>
                    <a:pt x="236" y="90"/>
                    <a:pt x="237" y="91"/>
                  </a:cubicBezTo>
                  <a:cubicBezTo>
                    <a:pt x="241" y="93"/>
                    <a:pt x="238" y="96"/>
                    <a:pt x="236" y="98"/>
                  </a:cubicBezTo>
                  <a:cubicBezTo>
                    <a:pt x="235" y="99"/>
                    <a:pt x="234" y="101"/>
                    <a:pt x="234" y="102"/>
                  </a:cubicBezTo>
                  <a:cubicBezTo>
                    <a:pt x="233" y="103"/>
                    <a:pt x="231" y="104"/>
                    <a:pt x="229" y="104"/>
                  </a:cubicBezTo>
                  <a:cubicBezTo>
                    <a:pt x="228" y="105"/>
                    <a:pt x="227" y="105"/>
                    <a:pt x="227" y="107"/>
                  </a:cubicBezTo>
                  <a:cubicBezTo>
                    <a:pt x="226" y="109"/>
                    <a:pt x="224" y="108"/>
                    <a:pt x="223" y="108"/>
                  </a:cubicBezTo>
                  <a:cubicBezTo>
                    <a:pt x="220" y="107"/>
                    <a:pt x="218" y="108"/>
                    <a:pt x="216" y="107"/>
                  </a:cubicBezTo>
                  <a:cubicBezTo>
                    <a:pt x="215" y="107"/>
                    <a:pt x="214" y="106"/>
                    <a:pt x="213" y="106"/>
                  </a:cubicBezTo>
                  <a:cubicBezTo>
                    <a:pt x="211" y="106"/>
                    <a:pt x="211" y="105"/>
                    <a:pt x="210" y="104"/>
                  </a:cubicBezTo>
                  <a:cubicBezTo>
                    <a:pt x="210" y="104"/>
                    <a:pt x="212" y="103"/>
                    <a:pt x="212" y="104"/>
                  </a:cubicBezTo>
                  <a:cubicBezTo>
                    <a:pt x="213" y="106"/>
                    <a:pt x="215" y="106"/>
                    <a:pt x="215" y="105"/>
                  </a:cubicBezTo>
                  <a:cubicBezTo>
                    <a:pt x="216" y="104"/>
                    <a:pt x="221" y="107"/>
                    <a:pt x="223" y="105"/>
                  </a:cubicBezTo>
                  <a:cubicBezTo>
                    <a:pt x="223" y="104"/>
                    <a:pt x="221" y="103"/>
                    <a:pt x="223" y="103"/>
                  </a:cubicBezTo>
                  <a:cubicBezTo>
                    <a:pt x="224" y="102"/>
                    <a:pt x="226" y="101"/>
                    <a:pt x="227" y="100"/>
                  </a:cubicBezTo>
                  <a:cubicBezTo>
                    <a:pt x="228" y="98"/>
                    <a:pt x="227" y="98"/>
                    <a:pt x="230" y="97"/>
                  </a:cubicBezTo>
                  <a:cubicBezTo>
                    <a:pt x="233" y="95"/>
                    <a:pt x="229" y="93"/>
                    <a:pt x="231" y="91"/>
                  </a:cubicBezTo>
                  <a:cubicBezTo>
                    <a:pt x="233" y="90"/>
                    <a:pt x="233" y="89"/>
                    <a:pt x="231" y="88"/>
                  </a:cubicBezTo>
                  <a:cubicBezTo>
                    <a:pt x="230" y="88"/>
                    <a:pt x="229" y="87"/>
                    <a:pt x="228" y="86"/>
                  </a:cubicBezTo>
                  <a:cubicBezTo>
                    <a:pt x="227" y="84"/>
                    <a:pt x="228" y="81"/>
                    <a:pt x="228" y="79"/>
                  </a:cubicBezTo>
                  <a:cubicBezTo>
                    <a:pt x="228" y="77"/>
                    <a:pt x="227" y="75"/>
                    <a:pt x="228" y="73"/>
                  </a:cubicBezTo>
                  <a:cubicBezTo>
                    <a:pt x="228" y="71"/>
                    <a:pt x="230" y="71"/>
                    <a:pt x="230" y="69"/>
                  </a:cubicBezTo>
                  <a:cubicBezTo>
                    <a:pt x="229" y="67"/>
                    <a:pt x="227" y="66"/>
                    <a:pt x="226" y="65"/>
                  </a:cubicBezTo>
                  <a:cubicBezTo>
                    <a:pt x="225" y="64"/>
                    <a:pt x="224" y="63"/>
                    <a:pt x="225" y="62"/>
                  </a:cubicBezTo>
                  <a:cubicBezTo>
                    <a:pt x="227" y="61"/>
                    <a:pt x="227" y="59"/>
                    <a:pt x="228" y="57"/>
                  </a:cubicBezTo>
                  <a:cubicBezTo>
                    <a:pt x="229" y="56"/>
                    <a:pt x="230" y="53"/>
                    <a:pt x="229" y="52"/>
                  </a:cubicBezTo>
                  <a:cubicBezTo>
                    <a:pt x="229" y="51"/>
                    <a:pt x="225" y="50"/>
                    <a:pt x="223" y="49"/>
                  </a:cubicBezTo>
                  <a:cubicBezTo>
                    <a:pt x="221" y="49"/>
                    <a:pt x="219" y="49"/>
                    <a:pt x="217" y="49"/>
                  </a:cubicBezTo>
                  <a:cubicBezTo>
                    <a:pt x="216" y="49"/>
                    <a:pt x="213" y="48"/>
                    <a:pt x="212" y="49"/>
                  </a:cubicBezTo>
                  <a:cubicBezTo>
                    <a:pt x="209" y="51"/>
                    <a:pt x="209" y="58"/>
                    <a:pt x="206" y="60"/>
                  </a:cubicBezTo>
                  <a:cubicBezTo>
                    <a:pt x="204" y="63"/>
                    <a:pt x="198" y="64"/>
                    <a:pt x="198" y="68"/>
                  </a:cubicBezTo>
                  <a:cubicBezTo>
                    <a:pt x="198" y="69"/>
                    <a:pt x="201" y="68"/>
                    <a:pt x="201" y="68"/>
                  </a:cubicBezTo>
                  <a:cubicBezTo>
                    <a:pt x="202" y="69"/>
                    <a:pt x="201" y="73"/>
                    <a:pt x="201" y="73"/>
                  </a:cubicBezTo>
                  <a:cubicBezTo>
                    <a:pt x="200" y="75"/>
                    <a:pt x="202" y="76"/>
                    <a:pt x="199" y="76"/>
                  </a:cubicBezTo>
                  <a:cubicBezTo>
                    <a:pt x="199" y="77"/>
                    <a:pt x="198" y="77"/>
                    <a:pt x="198" y="78"/>
                  </a:cubicBezTo>
                  <a:cubicBezTo>
                    <a:pt x="199" y="79"/>
                    <a:pt x="200" y="79"/>
                    <a:pt x="201" y="79"/>
                  </a:cubicBezTo>
                  <a:cubicBezTo>
                    <a:pt x="202" y="79"/>
                    <a:pt x="206" y="79"/>
                    <a:pt x="206" y="80"/>
                  </a:cubicBezTo>
                  <a:cubicBezTo>
                    <a:pt x="206" y="82"/>
                    <a:pt x="206" y="84"/>
                    <a:pt x="208" y="85"/>
                  </a:cubicBezTo>
                  <a:cubicBezTo>
                    <a:pt x="210" y="86"/>
                    <a:pt x="212" y="85"/>
                    <a:pt x="210" y="87"/>
                  </a:cubicBezTo>
                  <a:cubicBezTo>
                    <a:pt x="209" y="88"/>
                    <a:pt x="209" y="90"/>
                    <a:pt x="208" y="91"/>
                  </a:cubicBezTo>
                  <a:cubicBezTo>
                    <a:pt x="207" y="93"/>
                    <a:pt x="202" y="88"/>
                    <a:pt x="201" y="87"/>
                  </a:cubicBezTo>
                  <a:cubicBezTo>
                    <a:pt x="198" y="85"/>
                    <a:pt x="194" y="84"/>
                    <a:pt x="191" y="83"/>
                  </a:cubicBezTo>
                  <a:cubicBezTo>
                    <a:pt x="189" y="82"/>
                    <a:pt x="188" y="81"/>
                    <a:pt x="186" y="80"/>
                  </a:cubicBezTo>
                  <a:cubicBezTo>
                    <a:pt x="185" y="80"/>
                    <a:pt x="183" y="79"/>
                    <a:pt x="182" y="79"/>
                  </a:cubicBezTo>
                  <a:cubicBezTo>
                    <a:pt x="179" y="79"/>
                    <a:pt x="176" y="78"/>
                    <a:pt x="173" y="78"/>
                  </a:cubicBezTo>
                  <a:cubicBezTo>
                    <a:pt x="169" y="78"/>
                    <a:pt x="165" y="78"/>
                    <a:pt x="168" y="83"/>
                  </a:cubicBezTo>
                  <a:cubicBezTo>
                    <a:pt x="170" y="84"/>
                    <a:pt x="169" y="86"/>
                    <a:pt x="167" y="87"/>
                  </a:cubicBezTo>
                  <a:cubicBezTo>
                    <a:pt x="166" y="88"/>
                    <a:pt x="163" y="86"/>
                    <a:pt x="164" y="89"/>
                  </a:cubicBezTo>
                  <a:cubicBezTo>
                    <a:pt x="165" y="90"/>
                    <a:pt x="157" y="90"/>
                    <a:pt x="161" y="87"/>
                  </a:cubicBezTo>
                  <a:cubicBezTo>
                    <a:pt x="162" y="86"/>
                    <a:pt x="159" y="84"/>
                    <a:pt x="158" y="85"/>
                  </a:cubicBezTo>
                  <a:cubicBezTo>
                    <a:pt x="156" y="85"/>
                    <a:pt x="154" y="86"/>
                    <a:pt x="153" y="87"/>
                  </a:cubicBezTo>
                  <a:cubicBezTo>
                    <a:pt x="150" y="89"/>
                    <a:pt x="147" y="87"/>
                    <a:pt x="144" y="88"/>
                  </a:cubicBezTo>
                  <a:cubicBezTo>
                    <a:pt x="141" y="89"/>
                    <a:pt x="139" y="91"/>
                    <a:pt x="137" y="91"/>
                  </a:cubicBezTo>
                  <a:cubicBezTo>
                    <a:pt x="136" y="91"/>
                    <a:pt x="130" y="91"/>
                    <a:pt x="131" y="90"/>
                  </a:cubicBezTo>
                  <a:cubicBezTo>
                    <a:pt x="133" y="90"/>
                    <a:pt x="133" y="90"/>
                    <a:pt x="133" y="89"/>
                  </a:cubicBezTo>
                  <a:cubicBezTo>
                    <a:pt x="133" y="86"/>
                    <a:pt x="135" y="87"/>
                    <a:pt x="135" y="85"/>
                  </a:cubicBezTo>
                  <a:cubicBezTo>
                    <a:pt x="136" y="84"/>
                    <a:pt x="129" y="86"/>
                    <a:pt x="129" y="86"/>
                  </a:cubicBezTo>
                  <a:cubicBezTo>
                    <a:pt x="128" y="86"/>
                    <a:pt x="127" y="86"/>
                    <a:pt x="127" y="87"/>
                  </a:cubicBezTo>
                  <a:cubicBezTo>
                    <a:pt x="127" y="88"/>
                    <a:pt x="127" y="89"/>
                    <a:pt x="127" y="90"/>
                  </a:cubicBezTo>
                  <a:cubicBezTo>
                    <a:pt x="126" y="90"/>
                    <a:pt x="124" y="89"/>
                    <a:pt x="123" y="89"/>
                  </a:cubicBezTo>
                  <a:cubicBezTo>
                    <a:pt x="121" y="89"/>
                    <a:pt x="118" y="90"/>
                    <a:pt x="116" y="91"/>
                  </a:cubicBezTo>
                  <a:cubicBezTo>
                    <a:pt x="113" y="92"/>
                    <a:pt x="110" y="94"/>
                    <a:pt x="107" y="95"/>
                  </a:cubicBezTo>
                  <a:cubicBezTo>
                    <a:pt x="105" y="95"/>
                    <a:pt x="104" y="96"/>
                    <a:pt x="103" y="98"/>
                  </a:cubicBezTo>
                  <a:cubicBezTo>
                    <a:pt x="103" y="99"/>
                    <a:pt x="103" y="102"/>
                    <a:pt x="101" y="102"/>
                  </a:cubicBezTo>
                  <a:cubicBezTo>
                    <a:pt x="99" y="102"/>
                    <a:pt x="97" y="103"/>
                    <a:pt x="95" y="103"/>
                  </a:cubicBezTo>
                  <a:cubicBezTo>
                    <a:pt x="94" y="103"/>
                    <a:pt x="93" y="101"/>
                    <a:pt x="92" y="100"/>
                  </a:cubicBezTo>
                  <a:cubicBezTo>
                    <a:pt x="90" y="98"/>
                    <a:pt x="87" y="99"/>
                    <a:pt x="89" y="96"/>
                  </a:cubicBezTo>
                  <a:cubicBezTo>
                    <a:pt x="90" y="94"/>
                    <a:pt x="93" y="95"/>
                    <a:pt x="94" y="94"/>
                  </a:cubicBezTo>
                  <a:cubicBezTo>
                    <a:pt x="96" y="94"/>
                    <a:pt x="98" y="95"/>
                    <a:pt x="97" y="93"/>
                  </a:cubicBezTo>
                  <a:cubicBezTo>
                    <a:pt x="96" y="92"/>
                    <a:pt x="95" y="90"/>
                    <a:pt x="94" y="89"/>
                  </a:cubicBezTo>
                  <a:cubicBezTo>
                    <a:pt x="92" y="87"/>
                    <a:pt x="89" y="88"/>
                    <a:pt x="87" y="88"/>
                  </a:cubicBezTo>
                  <a:cubicBezTo>
                    <a:pt x="86" y="88"/>
                    <a:pt x="80" y="87"/>
                    <a:pt x="80" y="87"/>
                  </a:cubicBezTo>
                  <a:cubicBezTo>
                    <a:pt x="80" y="87"/>
                    <a:pt x="83" y="88"/>
                    <a:pt x="83" y="88"/>
                  </a:cubicBezTo>
                  <a:cubicBezTo>
                    <a:pt x="84" y="89"/>
                    <a:pt x="84" y="90"/>
                    <a:pt x="84" y="91"/>
                  </a:cubicBezTo>
                  <a:cubicBezTo>
                    <a:pt x="84" y="92"/>
                    <a:pt x="84" y="94"/>
                    <a:pt x="84" y="95"/>
                  </a:cubicBezTo>
                  <a:cubicBezTo>
                    <a:pt x="83" y="96"/>
                    <a:pt x="82" y="97"/>
                    <a:pt x="82" y="98"/>
                  </a:cubicBezTo>
                  <a:cubicBezTo>
                    <a:pt x="83" y="100"/>
                    <a:pt x="87" y="100"/>
                    <a:pt x="86" y="103"/>
                  </a:cubicBezTo>
                  <a:cubicBezTo>
                    <a:pt x="85" y="104"/>
                    <a:pt x="84" y="106"/>
                    <a:pt x="84" y="107"/>
                  </a:cubicBezTo>
                  <a:cubicBezTo>
                    <a:pt x="84" y="107"/>
                    <a:pt x="84" y="111"/>
                    <a:pt x="84" y="111"/>
                  </a:cubicBezTo>
                  <a:cubicBezTo>
                    <a:pt x="84" y="111"/>
                    <a:pt x="83" y="108"/>
                    <a:pt x="83" y="108"/>
                  </a:cubicBezTo>
                  <a:cubicBezTo>
                    <a:pt x="82" y="108"/>
                    <a:pt x="81" y="110"/>
                    <a:pt x="80" y="109"/>
                  </a:cubicBezTo>
                  <a:cubicBezTo>
                    <a:pt x="80" y="109"/>
                    <a:pt x="82" y="108"/>
                    <a:pt x="82" y="107"/>
                  </a:cubicBezTo>
                  <a:cubicBezTo>
                    <a:pt x="81" y="106"/>
                    <a:pt x="79" y="106"/>
                    <a:pt x="78" y="106"/>
                  </a:cubicBezTo>
                  <a:cubicBezTo>
                    <a:pt x="77" y="106"/>
                    <a:pt x="76" y="105"/>
                    <a:pt x="75" y="106"/>
                  </a:cubicBezTo>
                  <a:cubicBezTo>
                    <a:pt x="73" y="106"/>
                    <a:pt x="72" y="108"/>
                    <a:pt x="70" y="108"/>
                  </a:cubicBezTo>
                  <a:cubicBezTo>
                    <a:pt x="68" y="110"/>
                    <a:pt x="67" y="110"/>
                    <a:pt x="65" y="112"/>
                  </a:cubicBezTo>
                  <a:cubicBezTo>
                    <a:pt x="63" y="114"/>
                    <a:pt x="61" y="114"/>
                    <a:pt x="64" y="116"/>
                  </a:cubicBezTo>
                  <a:cubicBezTo>
                    <a:pt x="65" y="117"/>
                    <a:pt x="67" y="120"/>
                    <a:pt x="66" y="121"/>
                  </a:cubicBezTo>
                  <a:cubicBezTo>
                    <a:pt x="65" y="122"/>
                    <a:pt x="59" y="120"/>
                    <a:pt x="58" y="120"/>
                  </a:cubicBezTo>
                  <a:cubicBezTo>
                    <a:pt x="57" y="119"/>
                    <a:pt x="54" y="120"/>
                    <a:pt x="53" y="120"/>
                  </a:cubicBezTo>
                  <a:cubicBezTo>
                    <a:pt x="54" y="119"/>
                    <a:pt x="49" y="115"/>
                    <a:pt x="48" y="117"/>
                  </a:cubicBezTo>
                  <a:cubicBezTo>
                    <a:pt x="43" y="121"/>
                    <a:pt x="54" y="122"/>
                    <a:pt x="54" y="124"/>
                  </a:cubicBezTo>
                  <a:cubicBezTo>
                    <a:pt x="53" y="128"/>
                    <a:pt x="50" y="126"/>
                    <a:pt x="47" y="126"/>
                  </a:cubicBezTo>
                  <a:cubicBezTo>
                    <a:pt x="44" y="125"/>
                    <a:pt x="43" y="123"/>
                    <a:pt x="40" y="122"/>
                  </a:cubicBezTo>
                  <a:cubicBezTo>
                    <a:pt x="38" y="121"/>
                    <a:pt x="38" y="120"/>
                    <a:pt x="37" y="118"/>
                  </a:cubicBezTo>
                  <a:cubicBezTo>
                    <a:pt x="37" y="116"/>
                    <a:pt x="36" y="116"/>
                    <a:pt x="35" y="115"/>
                  </a:cubicBezTo>
                  <a:cubicBezTo>
                    <a:pt x="35" y="114"/>
                    <a:pt x="38" y="112"/>
                    <a:pt x="38" y="112"/>
                  </a:cubicBezTo>
                  <a:cubicBezTo>
                    <a:pt x="39" y="109"/>
                    <a:pt x="34" y="107"/>
                    <a:pt x="32" y="107"/>
                  </a:cubicBezTo>
                  <a:cubicBezTo>
                    <a:pt x="30" y="106"/>
                    <a:pt x="30" y="104"/>
                    <a:pt x="28" y="104"/>
                  </a:cubicBezTo>
                  <a:cubicBezTo>
                    <a:pt x="29" y="103"/>
                    <a:pt x="24" y="99"/>
                    <a:pt x="24" y="99"/>
                  </a:cubicBezTo>
                  <a:cubicBezTo>
                    <a:pt x="26" y="98"/>
                    <a:pt x="28" y="101"/>
                    <a:pt x="29" y="102"/>
                  </a:cubicBezTo>
                  <a:cubicBezTo>
                    <a:pt x="30" y="103"/>
                    <a:pt x="31" y="103"/>
                    <a:pt x="31" y="102"/>
                  </a:cubicBezTo>
                  <a:cubicBezTo>
                    <a:pt x="32" y="102"/>
                    <a:pt x="33" y="103"/>
                    <a:pt x="33" y="103"/>
                  </a:cubicBezTo>
                  <a:cubicBezTo>
                    <a:pt x="36" y="104"/>
                    <a:pt x="38" y="105"/>
                    <a:pt x="41" y="105"/>
                  </a:cubicBezTo>
                  <a:cubicBezTo>
                    <a:pt x="43" y="106"/>
                    <a:pt x="46" y="106"/>
                    <a:pt x="49" y="107"/>
                  </a:cubicBezTo>
                  <a:cubicBezTo>
                    <a:pt x="54" y="109"/>
                    <a:pt x="58" y="109"/>
                    <a:pt x="63" y="106"/>
                  </a:cubicBezTo>
                  <a:cubicBezTo>
                    <a:pt x="65" y="105"/>
                    <a:pt x="66" y="104"/>
                    <a:pt x="68" y="103"/>
                  </a:cubicBezTo>
                  <a:cubicBezTo>
                    <a:pt x="71" y="101"/>
                    <a:pt x="69" y="100"/>
                    <a:pt x="69" y="97"/>
                  </a:cubicBezTo>
                  <a:cubicBezTo>
                    <a:pt x="69" y="94"/>
                    <a:pt x="62" y="93"/>
                    <a:pt x="60" y="91"/>
                  </a:cubicBezTo>
                  <a:cubicBezTo>
                    <a:pt x="57" y="89"/>
                    <a:pt x="53" y="87"/>
                    <a:pt x="50" y="86"/>
                  </a:cubicBezTo>
                  <a:cubicBezTo>
                    <a:pt x="47" y="84"/>
                    <a:pt x="43" y="82"/>
                    <a:pt x="40" y="82"/>
                  </a:cubicBezTo>
                  <a:cubicBezTo>
                    <a:pt x="39" y="81"/>
                    <a:pt x="39" y="82"/>
                    <a:pt x="38" y="82"/>
                  </a:cubicBezTo>
                  <a:cubicBezTo>
                    <a:pt x="37" y="82"/>
                    <a:pt x="36" y="81"/>
                    <a:pt x="35" y="81"/>
                  </a:cubicBezTo>
                  <a:cubicBezTo>
                    <a:pt x="33" y="80"/>
                    <a:pt x="31" y="84"/>
                    <a:pt x="29" y="84"/>
                  </a:cubicBezTo>
                  <a:cubicBezTo>
                    <a:pt x="29" y="83"/>
                    <a:pt x="33" y="80"/>
                    <a:pt x="29" y="80"/>
                  </a:cubicBezTo>
                  <a:cubicBezTo>
                    <a:pt x="28" y="80"/>
                    <a:pt x="24" y="78"/>
                    <a:pt x="24" y="78"/>
                  </a:cubicBezTo>
                  <a:cubicBezTo>
                    <a:pt x="25" y="77"/>
                    <a:pt x="29" y="80"/>
                    <a:pt x="29" y="78"/>
                  </a:cubicBezTo>
                  <a:cubicBezTo>
                    <a:pt x="29" y="77"/>
                    <a:pt x="25" y="75"/>
                    <a:pt x="24" y="75"/>
                  </a:cubicBezTo>
                  <a:cubicBezTo>
                    <a:pt x="23" y="76"/>
                    <a:pt x="20" y="78"/>
                    <a:pt x="20" y="78"/>
                  </a:cubicBezTo>
                  <a:cubicBezTo>
                    <a:pt x="20" y="77"/>
                    <a:pt x="20" y="77"/>
                    <a:pt x="19" y="76"/>
                  </a:cubicBezTo>
                  <a:cubicBezTo>
                    <a:pt x="17" y="76"/>
                    <a:pt x="17" y="77"/>
                    <a:pt x="16" y="78"/>
                  </a:cubicBezTo>
                  <a:cubicBezTo>
                    <a:pt x="16" y="78"/>
                    <a:pt x="16" y="78"/>
                    <a:pt x="16" y="77"/>
                  </a:cubicBezTo>
                  <a:cubicBezTo>
                    <a:pt x="15" y="78"/>
                    <a:pt x="14" y="80"/>
                    <a:pt x="13" y="80"/>
                  </a:cubicBezTo>
                  <a:cubicBezTo>
                    <a:pt x="12" y="81"/>
                    <a:pt x="10" y="81"/>
                    <a:pt x="10" y="81"/>
                  </a:cubicBezTo>
                  <a:cubicBezTo>
                    <a:pt x="9" y="83"/>
                    <a:pt x="5" y="83"/>
                    <a:pt x="6" y="85"/>
                  </a:cubicBezTo>
                  <a:cubicBezTo>
                    <a:pt x="9" y="87"/>
                    <a:pt x="5" y="85"/>
                    <a:pt x="5" y="88"/>
                  </a:cubicBezTo>
                  <a:cubicBezTo>
                    <a:pt x="5" y="90"/>
                    <a:pt x="9" y="91"/>
                    <a:pt x="10" y="92"/>
                  </a:cubicBezTo>
                  <a:cubicBezTo>
                    <a:pt x="12" y="93"/>
                    <a:pt x="14" y="95"/>
                    <a:pt x="13" y="97"/>
                  </a:cubicBezTo>
                  <a:cubicBezTo>
                    <a:pt x="12" y="99"/>
                    <a:pt x="9" y="100"/>
                    <a:pt x="9" y="102"/>
                  </a:cubicBezTo>
                  <a:cubicBezTo>
                    <a:pt x="10" y="104"/>
                    <a:pt x="12" y="106"/>
                    <a:pt x="13" y="108"/>
                  </a:cubicBezTo>
                  <a:cubicBezTo>
                    <a:pt x="14" y="110"/>
                    <a:pt x="12" y="110"/>
                    <a:pt x="12" y="112"/>
                  </a:cubicBezTo>
                  <a:cubicBezTo>
                    <a:pt x="12" y="114"/>
                    <a:pt x="15" y="116"/>
                    <a:pt x="13" y="117"/>
                  </a:cubicBezTo>
                  <a:cubicBezTo>
                    <a:pt x="11" y="118"/>
                    <a:pt x="14" y="121"/>
                    <a:pt x="14" y="122"/>
                  </a:cubicBezTo>
                  <a:cubicBezTo>
                    <a:pt x="16" y="124"/>
                    <a:pt x="18" y="124"/>
                    <a:pt x="15" y="126"/>
                  </a:cubicBezTo>
                  <a:cubicBezTo>
                    <a:pt x="13" y="128"/>
                    <a:pt x="14" y="128"/>
                    <a:pt x="15" y="129"/>
                  </a:cubicBezTo>
                  <a:cubicBezTo>
                    <a:pt x="20" y="132"/>
                    <a:pt x="23" y="134"/>
                    <a:pt x="18" y="138"/>
                  </a:cubicBezTo>
                  <a:cubicBezTo>
                    <a:pt x="13" y="143"/>
                    <a:pt x="8" y="147"/>
                    <a:pt x="4" y="152"/>
                  </a:cubicBezTo>
                  <a:cubicBezTo>
                    <a:pt x="6" y="152"/>
                    <a:pt x="6" y="151"/>
                    <a:pt x="7" y="152"/>
                  </a:cubicBezTo>
                  <a:cubicBezTo>
                    <a:pt x="8" y="154"/>
                    <a:pt x="10" y="154"/>
                    <a:pt x="11" y="155"/>
                  </a:cubicBezTo>
                  <a:cubicBezTo>
                    <a:pt x="17" y="157"/>
                    <a:pt x="9" y="157"/>
                    <a:pt x="7" y="157"/>
                  </a:cubicBezTo>
                  <a:cubicBezTo>
                    <a:pt x="5" y="157"/>
                    <a:pt x="4" y="158"/>
                    <a:pt x="4" y="160"/>
                  </a:cubicBezTo>
                  <a:cubicBezTo>
                    <a:pt x="4" y="162"/>
                    <a:pt x="2" y="163"/>
                    <a:pt x="1" y="165"/>
                  </a:cubicBezTo>
                  <a:cubicBezTo>
                    <a:pt x="0" y="166"/>
                    <a:pt x="1" y="168"/>
                    <a:pt x="2" y="170"/>
                  </a:cubicBezTo>
                  <a:cubicBezTo>
                    <a:pt x="2" y="172"/>
                    <a:pt x="0" y="174"/>
                    <a:pt x="1" y="175"/>
                  </a:cubicBezTo>
                  <a:cubicBezTo>
                    <a:pt x="3" y="176"/>
                    <a:pt x="3" y="176"/>
                    <a:pt x="3" y="178"/>
                  </a:cubicBezTo>
                  <a:cubicBezTo>
                    <a:pt x="2" y="180"/>
                    <a:pt x="4" y="181"/>
                    <a:pt x="4" y="183"/>
                  </a:cubicBezTo>
                  <a:cubicBezTo>
                    <a:pt x="4" y="184"/>
                    <a:pt x="7" y="186"/>
                    <a:pt x="8" y="186"/>
                  </a:cubicBezTo>
                  <a:cubicBezTo>
                    <a:pt x="8" y="186"/>
                    <a:pt x="9" y="185"/>
                    <a:pt x="10" y="185"/>
                  </a:cubicBezTo>
                  <a:cubicBezTo>
                    <a:pt x="11" y="185"/>
                    <a:pt x="11" y="187"/>
                    <a:pt x="12" y="187"/>
                  </a:cubicBezTo>
                  <a:cubicBezTo>
                    <a:pt x="14" y="186"/>
                    <a:pt x="14" y="185"/>
                    <a:pt x="16" y="187"/>
                  </a:cubicBezTo>
                  <a:cubicBezTo>
                    <a:pt x="18" y="188"/>
                    <a:pt x="18" y="188"/>
                    <a:pt x="18" y="190"/>
                  </a:cubicBezTo>
                  <a:cubicBezTo>
                    <a:pt x="17" y="195"/>
                    <a:pt x="21" y="199"/>
                    <a:pt x="24" y="201"/>
                  </a:cubicBezTo>
                  <a:cubicBezTo>
                    <a:pt x="26" y="202"/>
                    <a:pt x="27" y="203"/>
                    <a:pt x="25" y="204"/>
                  </a:cubicBezTo>
                  <a:cubicBezTo>
                    <a:pt x="24" y="206"/>
                    <a:pt x="23" y="205"/>
                    <a:pt x="21" y="205"/>
                  </a:cubicBezTo>
                  <a:cubicBezTo>
                    <a:pt x="19" y="205"/>
                    <a:pt x="22" y="214"/>
                    <a:pt x="24" y="213"/>
                  </a:cubicBezTo>
                  <a:cubicBezTo>
                    <a:pt x="25" y="212"/>
                    <a:pt x="26" y="209"/>
                    <a:pt x="27" y="210"/>
                  </a:cubicBezTo>
                  <a:cubicBezTo>
                    <a:pt x="28" y="210"/>
                    <a:pt x="29" y="211"/>
                    <a:pt x="31" y="211"/>
                  </a:cubicBezTo>
                  <a:cubicBezTo>
                    <a:pt x="33" y="211"/>
                    <a:pt x="35" y="212"/>
                    <a:pt x="35" y="214"/>
                  </a:cubicBezTo>
                  <a:cubicBezTo>
                    <a:pt x="35" y="215"/>
                    <a:pt x="34" y="215"/>
                    <a:pt x="34" y="215"/>
                  </a:cubicBezTo>
                  <a:cubicBezTo>
                    <a:pt x="33" y="216"/>
                    <a:pt x="34" y="218"/>
                    <a:pt x="35" y="218"/>
                  </a:cubicBezTo>
                  <a:cubicBezTo>
                    <a:pt x="36" y="219"/>
                    <a:pt x="38" y="218"/>
                    <a:pt x="39" y="219"/>
                  </a:cubicBezTo>
                  <a:cubicBezTo>
                    <a:pt x="40" y="220"/>
                    <a:pt x="40" y="222"/>
                    <a:pt x="40" y="223"/>
                  </a:cubicBezTo>
                  <a:cubicBezTo>
                    <a:pt x="40" y="224"/>
                    <a:pt x="43" y="223"/>
                    <a:pt x="44" y="223"/>
                  </a:cubicBezTo>
                  <a:cubicBezTo>
                    <a:pt x="45" y="224"/>
                    <a:pt x="47" y="227"/>
                    <a:pt x="48" y="225"/>
                  </a:cubicBezTo>
                  <a:cubicBezTo>
                    <a:pt x="49" y="223"/>
                    <a:pt x="50" y="224"/>
                    <a:pt x="51" y="225"/>
                  </a:cubicBezTo>
                  <a:cubicBezTo>
                    <a:pt x="53" y="227"/>
                    <a:pt x="53" y="226"/>
                    <a:pt x="55" y="226"/>
                  </a:cubicBezTo>
                  <a:cubicBezTo>
                    <a:pt x="56" y="226"/>
                    <a:pt x="57" y="229"/>
                    <a:pt x="58" y="228"/>
                  </a:cubicBezTo>
                  <a:cubicBezTo>
                    <a:pt x="60" y="227"/>
                    <a:pt x="62" y="229"/>
                    <a:pt x="63" y="230"/>
                  </a:cubicBezTo>
                  <a:cubicBezTo>
                    <a:pt x="65" y="231"/>
                    <a:pt x="62" y="232"/>
                    <a:pt x="62" y="232"/>
                  </a:cubicBezTo>
                  <a:cubicBezTo>
                    <a:pt x="60" y="233"/>
                    <a:pt x="63" y="234"/>
                    <a:pt x="63" y="234"/>
                  </a:cubicBezTo>
                  <a:cubicBezTo>
                    <a:pt x="63" y="234"/>
                    <a:pt x="60" y="234"/>
                    <a:pt x="61" y="236"/>
                  </a:cubicBezTo>
                  <a:cubicBezTo>
                    <a:pt x="63" y="237"/>
                    <a:pt x="62" y="238"/>
                    <a:pt x="61" y="239"/>
                  </a:cubicBezTo>
                  <a:cubicBezTo>
                    <a:pt x="61" y="240"/>
                    <a:pt x="58" y="240"/>
                    <a:pt x="57" y="240"/>
                  </a:cubicBezTo>
                  <a:cubicBezTo>
                    <a:pt x="55" y="240"/>
                    <a:pt x="54" y="242"/>
                    <a:pt x="53" y="244"/>
                  </a:cubicBezTo>
                  <a:cubicBezTo>
                    <a:pt x="54" y="244"/>
                    <a:pt x="58" y="244"/>
                    <a:pt x="58" y="245"/>
                  </a:cubicBezTo>
                  <a:cubicBezTo>
                    <a:pt x="58" y="246"/>
                    <a:pt x="53" y="247"/>
                    <a:pt x="53" y="248"/>
                  </a:cubicBezTo>
                  <a:cubicBezTo>
                    <a:pt x="53" y="249"/>
                    <a:pt x="55" y="249"/>
                    <a:pt x="55" y="251"/>
                  </a:cubicBezTo>
                  <a:cubicBezTo>
                    <a:pt x="55" y="251"/>
                    <a:pt x="52" y="252"/>
                    <a:pt x="52" y="252"/>
                  </a:cubicBezTo>
                  <a:cubicBezTo>
                    <a:pt x="51" y="253"/>
                    <a:pt x="51" y="254"/>
                    <a:pt x="50" y="255"/>
                  </a:cubicBezTo>
                  <a:cubicBezTo>
                    <a:pt x="50" y="256"/>
                    <a:pt x="48" y="255"/>
                    <a:pt x="48" y="257"/>
                  </a:cubicBezTo>
                  <a:cubicBezTo>
                    <a:pt x="47" y="258"/>
                    <a:pt x="49" y="260"/>
                    <a:pt x="51" y="260"/>
                  </a:cubicBezTo>
                  <a:cubicBezTo>
                    <a:pt x="53" y="261"/>
                    <a:pt x="55" y="262"/>
                    <a:pt x="58" y="264"/>
                  </a:cubicBezTo>
                  <a:cubicBezTo>
                    <a:pt x="59" y="265"/>
                    <a:pt x="60" y="266"/>
                    <a:pt x="61" y="266"/>
                  </a:cubicBezTo>
                  <a:cubicBezTo>
                    <a:pt x="62" y="268"/>
                    <a:pt x="62" y="267"/>
                    <a:pt x="64" y="266"/>
                  </a:cubicBezTo>
                  <a:cubicBezTo>
                    <a:pt x="67" y="266"/>
                    <a:pt x="70" y="269"/>
                    <a:pt x="73" y="269"/>
                  </a:cubicBezTo>
                  <a:cubicBezTo>
                    <a:pt x="76" y="269"/>
                    <a:pt x="79" y="271"/>
                    <a:pt x="82" y="272"/>
                  </a:cubicBezTo>
                  <a:cubicBezTo>
                    <a:pt x="85" y="273"/>
                    <a:pt x="87" y="272"/>
                    <a:pt x="90" y="272"/>
                  </a:cubicBezTo>
                  <a:cubicBezTo>
                    <a:pt x="91" y="273"/>
                    <a:pt x="92" y="274"/>
                    <a:pt x="92" y="275"/>
                  </a:cubicBezTo>
                  <a:cubicBezTo>
                    <a:pt x="92" y="276"/>
                    <a:pt x="93" y="276"/>
                    <a:pt x="94" y="276"/>
                  </a:cubicBezTo>
                  <a:cubicBezTo>
                    <a:pt x="97" y="277"/>
                    <a:pt x="99" y="282"/>
                    <a:pt x="103" y="280"/>
                  </a:cubicBezTo>
                  <a:cubicBezTo>
                    <a:pt x="104" y="279"/>
                    <a:pt x="106" y="278"/>
                    <a:pt x="105" y="277"/>
                  </a:cubicBezTo>
                  <a:cubicBezTo>
                    <a:pt x="104" y="276"/>
                    <a:pt x="103" y="275"/>
                    <a:pt x="102" y="274"/>
                  </a:cubicBezTo>
                  <a:cubicBezTo>
                    <a:pt x="100" y="272"/>
                    <a:pt x="99" y="270"/>
                    <a:pt x="100" y="267"/>
                  </a:cubicBezTo>
                  <a:cubicBezTo>
                    <a:pt x="100" y="265"/>
                    <a:pt x="99" y="263"/>
                    <a:pt x="97" y="262"/>
                  </a:cubicBezTo>
                  <a:cubicBezTo>
                    <a:pt x="95" y="261"/>
                    <a:pt x="98" y="259"/>
                    <a:pt x="99" y="258"/>
                  </a:cubicBezTo>
                  <a:cubicBezTo>
                    <a:pt x="100" y="256"/>
                    <a:pt x="100" y="254"/>
                    <a:pt x="103" y="254"/>
                  </a:cubicBezTo>
                  <a:cubicBezTo>
                    <a:pt x="104" y="254"/>
                    <a:pt x="105" y="253"/>
                    <a:pt x="106" y="252"/>
                  </a:cubicBezTo>
                  <a:cubicBezTo>
                    <a:pt x="107" y="251"/>
                    <a:pt x="108" y="251"/>
                    <a:pt x="109" y="250"/>
                  </a:cubicBezTo>
                  <a:cubicBezTo>
                    <a:pt x="108" y="250"/>
                    <a:pt x="106" y="249"/>
                    <a:pt x="106" y="248"/>
                  </a:cubicBezTo>
                  <a:cubicBezTo>
                    <a:pt x="106" y="247"/>
                    <a:pt x="108" y="248"/>
                    <a:pt x="108" y="248"/>
                  </a:cubicBezTo>
                  <a:cubicBezTo>
                    <a:pt x="108" y="247"/>
                    <a:pt x="106" y="244"/>
                    <a:pt x="105" y="243"/>
                  </a:cubicBezTo>
                  <a:cubicBezTo>
                    <a:pt x="104" y="241"/>
                    <a:pt x="103" y="241"/>
                    <a:pt x="101" y="241"/>
                  </a:cubicBezTo>
                  <a:cubicBezTo>
                    <a:pt x="98" y="241"/>
                    <a:pt x="100" y="239"/>
                    <a:pt x="98" y="238"/>
                  </a:cubicBezTo>
                  <a:cubicBezTo>
                    <a:pt x="97" y="237"/>
                    <a:pt x="94" y="237"/>
                    <a:pt x="96" y="235"/>
                  </a:cubicBezTo>
                  <a:cubicBezTo>
                    <a:pt x="97" y="233"/>
                    <a:pt x="99" y="232"/>
                    <a:pt x="97" y="231"/>
                  </a:cubicBezTo>
                  <a:cubicBezTo>
                    <a:pt x="96" y="229"/>
                    <a:pt x="98" y="228"/>
                    <a:pt x="99" y="227"/>
                  </a:cubicBezTo>
                  <a:cubicBezTo>
                    <a:pt x="99" y="226"/>
                    <a:pt x="101" y="223"/>
                    <a:pt x="101" y="224"/>
                  </a:cubicBezTo>
                  <a:cubicBezTo>
                    <a:pt x="102" y="225"/>
                    <a:pt x="103" y="227"/>
                    <a:pt x="104" y="228"/>
                  </a:cubicBezTo>
                  <a:cubicBezTo>
                    <a:pt x="106" y="228"/>
                    <a:pt x="107" y="227"/>
                    <a:pt x="107" y="226"/>
                  </a:cubicBezTo>
                  <a:cubicBezTo>
                    <a:pt x="106" y="224"/>
                    <a:pt x="106" y="223"/>
                    <a:pt x="108" y="222"/>
                  </a:cubicBezTo>
                  <a:cubicBezTo>
                    <a:pt x="110" y="221"/>
                    <a:pt x="110" y="219"/>
                    <a:pt x="112" y="219"/>
                  </a:cubicBezTo>
                  <a:cubicBezTo>
                    <a:pt x="114" y="218"/>
                    <a:pt x="116" y="215"/>
                    <a:pt x="118" y="216"/>
                  </a:cubicBezTo>
                  <a:cubicBezTo>
                    <a:pt x="120" y="216"/>
                    <a:pt x="120" y="218"/>
                    <a:pt x="122" y="216"/>
                  </a:cubicBezTo>
                  <a:cubicBezTo>
                    <a:pt x="124" y="215"/>
                    <a:pt x="124" y="216"/>
                    <a:pt x="126" y="217"/>
                  </a:cubicBezTo>
                  <a:cubicBezTo>
                    <a:pt x="128" y="217"/>
                    <a:pt x="130" y="217"/>
                    <a:pt x="132" y="218"/>
                  </a:cubicBezTo>
                  <a:cubicBezTo>
                    <a:pt x="134" y="219"/>
                    <a:pt x="134" y="221"/>
                    <a:pt x="136" y="223"/>
                  </a:cubicBezTo>
                  <a:cubicBezTo>
                    <a:pt x="136" y="223"/>
                    <a:pt x="136" y="220"/>
                    <a:pt x="138" y="221"/>
                  </a:cubicBezTo>
                  <a:cubicBezTo>
                    <a:pt x="139" y="221"/>
                    <a:pt x="140" y="223"/>
                    <a:pt x="142" y="223"/>
                  </a:cubicBezTo>
                  <a:cubicBezTo>
                    <a:pt x="143" y="224"/>
                    <a:pt x="144" y="222"/>
                    <a:pt x="145" y="221"/>
                  </a:cubicBezTo>
                  <a:cubicBezTo>
                    <a:pt x="147" y="219"/>
                    <a:pt x="148" y="221"/>
                    <a:pt x="150" y="221"/>
                  </a:cubicBezTo>
                  <a:cubicBezTo>
                    <a:pt x="152" y="221"/>
                    <a:pt x="153" y="219"/>
                    <a:pt x="155" y="220"/>
                  </a:cubicBezTo>
                  <a:cubicBezTo>
                    <a:pt x="157" y="221"/>
                    <a:pt x="158" y="222"/>
                    <a:pt x="160" y="223"/>
                  </a:cubicBezTo>
                  <a:cubicBezTo>
                    <a:pt x="162" y="224"/>
                    <a:pt x="161" y="223"/>
                    <a:pt x="163" y="222"/>
                  </a:cubicBezTo>
                  <a:cubicBezTo>
                    <a:pt x="164" y="221"/>
                    <a:pt x="168" y="222"/>
                    <a:pt x="169" y="222"/>
                  </a:cubicBezTo>
                  <a:cubicBezTo>
                    <a:pt x="170" y="222"/>
                    <a:pt x="172" y="220"/>
                    <a:pt x="172" y="219"/>
                  </a:cubicBezTo>
                  <a:cubicBezTo>
                    <a:pt x="172" y="217"/>
                    <a:pt x="169" y="217"/>
                    <a:pt x="168" y="216"/>
                  </a:cubicBezTo>
                  <a:cubicBezTo>
                    <a:pt x="161" y="213"/>
                    <a:pt x="171" y="214"/>
                    <a:pt x="169" y="210"/>
                  </a:cubicBezTo>
                  <a:cubicBezTo>
                    <a:pt x="168" y="209"/>
                    <a:pt x="166" y="209"/>
                    <a:pt x="169" y="208"/>
                  </a:cubicBezTo>
                  <a:cubicBezTo>
                    <a:pt x="170" y="207"/>
                    <a:pt x="172" y="208"/>
                    <a:pt x="173" y="207"/>
                  </a:cubicBezTo>
                  <a:cubicBezTo>
                    <a:pt x="177" y="207"/>
                    <a:pt x="166" y="202"/>
                    <a:pt x="171" y="200"/>
                  </a:cubicBezTo>
                  <a:cubicBezTo>
                    <a:pt x="172" y="200"/>
                    <a:pt x="174" y="200"/>
                    <a:pt x="175" y="200"/>
                  </a:cubicBezTo>
                  <a:cubicBezTo>
                    <a:pt x="178" y="200"/>
                    <a:pt x="180" y="200"/>
                    <a:pt x="183" y="199"/>
                  </a:cubicBezTo>
                  <a:cubicBezTo>
                    <a:pt x="185" y="198"/>
                    <a:pt x="187" y="198"/>
                    <a:pt x="189" y="198"/>
                  </a:cubicBezTo>
                  <a:cubicBezTo>
                    <a:pt x="191" y="197"/>
                    <a:pt x="193" y="196"/>
                    <a:pt x="196" y="196"/>
                  </a:cubicBezTo>
                  <a:cubicBezTo>
                    <a:pt x="200" y="195"/>
                    <a:pt x="204" y="194"/>
                    <a:pt x="208" y="192"/>
                  </a:cubicBezTo>
                  <a:cubicBezTo>
                    <a:pt x="211" y="190"/>
                    <a:pt x="217" y="190"/>
                    <a:pt x="219" y="194"/>
                  </a:cubicBezTo>
                  <a:cubicBezTo>
                    <a:pt x="220" y="196"/>
                    <a:pt x="219" y="196"/>
                    <a:pt x="220" y="198"/>
                  </a:cubicBezTo>
                  <a:cubicBezTo>
                    <a:pt x="220" y="201"/>
                    <a:pt x="224" y="198"/>
                    <a:pt x="226" y="199"/>
                  </a:cubicBezTo>
                  <a:cubicBezTo>
                    <a:pt x="227" y="199"/>
                    <a:pt x="226" y="200"/>
                    <a:pt x="227" y="200"/>
                  </a:cubicBezTo>
                  <a:cubicBezTo>
                    <a:pt x="228" y="201"/>
                    <a:pt x="228" y="200"/>
                    <a:pt x="228" y="200"/>
                  </a:cubicBezTo>
                  <a:cubicBezTo>
                    <a:pt x="229" y="199"/>
                    <a:pt x="230" y="200"/>
                    <a:pt x="231" y="201"/>
                  </a:cubicBezTo>
                  <a:cubicBezTo>
                    <a:pt x="232" y="201"/>
                    <a:pt x="232" y="201"/>
                    <a:pt x="231" y="202"/>
                  </a:cubicBezTo>
                  <a:cubicBezTo>
                    <a:pt x="230" y="205"/>
                    <a:pt x="237" y="203"/>
                    <a:pt x="239" y="202"/>
                  </a:cubicBezTo>
                  <a:cubicBezTo>
                    <a:pt x="239" y="202"/>
                    <a:pt x="248" y="197"/>
                    <a:pt x="248" y="198"/>
                  </a:cubicBezTo>
                  <a:cubicBezTo>
                    <a:pt x="248" y="199"/>
                    <a:pt x="246" y="201"/>
                    <a:pt x="248" y="202"/>
                  </a:cubicBezTo>
                  <a:cubicBezTo>
                    <a:pt x="250" y="202"/>
                    <a:pt x="251" y="203"/>
                    <a:pt x="252" y="204"/>
                  </a:cubicBezTo>
                  <a:cubicBezTo>
                    <a:pt x="255" y="207"/>
                    <a:pt x="256" y="210"/>
                    <a:pt x="258" y="213"/>
                  </a:cubicBezTo>
                  <a:cubicBezTo>
                    <a:pt x="260" y="216"/>
                    <a:pt x="261" y="219"/>
                    <a:pt x="263" y="221"/>
                  </a:cubicBezTo>
                  <a:cubicBezTo>
                    <a:pt x="266" y="224"/>
                    <a:pt x="266" y="217"/>
                    <a:pt x="269" y="220"/>
                  </a:cubicBezTo>
                  <a:cubicBezTo>
                    <a:pt x="273" y="224"/>
                    <a:pt x="275" y="222"/>
                    <a:pt x="280" y="221"/>
                  </a:cubicBezTo>
                  <a:cubicBezTo>
                    <a:pt x="282" y="220"/>
                    <a:pt x="283" y="223"/>
                    <a:pt x="284" y="224"/>
                  </a:cubicBezTo>
                  <a:cubicBezTo>
                    <a:pt x="285" y="226"/>
                    <a:pt x="287" y="226"/>
                    <a:pt x="288" y="228"/>
                  </a:cubicBezTo>
                  <a:cubicBezTo>
                    <a:pt x="289" y="230"/>
                    <a:pt x="291" y="230"/>
                    <a:pt x="293" y="230"/>
                  </a:cubicBezTo>
                  <a:cubicBezTo>
                    <a:pt x="296" y="229"/>
                    <a:pt x="295" y="230"/>
                    <a:pt x="296" y="231"/>
                  </a:cubicBezTo>
                  <a:cubicBezTo>
                    <a:pt x="298" y="235"/>
                    <a:pt x="304" y="230"/>
                    <a:pt x="307" y="230"/>
                  </a:cubicBezTo>
                  <a:cubicBezTo>
                    <a:pt x="310" y="229"/>
                    <a:pt x="313" y="226"/>
                    <a:pt x="316" y="225"/>
                  </a:cubicBezTo>
                  <a:cubicBezTo>
                    <a:pt x="320" y="222"/>
                    <a:pt x="322" y="222"/>
                    <a:pt x="327" y="223"/>
                  </a:cubicBezTo>
                  <a:cubicBezTo>
                    <a:pt x="329" y="223"/>
                    <a:pt x="329" y="224"/>
                    <a:pt x="331" y="226"/>
                  </a:cubicBezTo>
                  <a:cubicBezTo>
                    <a:pt x="332" y="227"/>
                    <a:pt x="334" y="227"/>
                    <a:pt x="336" y="227"/>
                  </a:cubicBezTo>
                  <a:cubicBezTo>
                    <a:pt x="338" y="227"/>
                    <a:pt x="339" y="228"/>
                    <a:pt x="341" y="228"/>
                  </a:cubicBezTo>
                  <a:cubicBezTo>
                    <a:pt x="343" y="230"/>
                    <a:pt x="344" y="228"/>
                    <a:pt x="346" y="227"/>
                  </a:cubicBezTo>
                  <a:cubicBezTo>
                    <a:pt x="349" y="224"/>
                    <a:pt x="344" y="222"/>
                    <a:pt x="346" y="219"/>
                  </a:cubicBezTo>
                  <a:cubicBezTo>
                    <a:pt x="347" y="217"/>
                    <a:pt x="351" y="213"/>
                    <a:pt x="353" y="214"/>
                  </a:cubicBezTo>
                  <a:cubicBezTo>
                    <a:pt x="357" y="216"/>
                    <a:pt x="362" y="216"/>
                    <a:pt x="366" y="218"/>
                  </a:cubicBezTo>
                  <a:cubicBezTo>
                    <a:pt x="368" y="219"/>
                    <a:pt x="367" y="221"/>
                    <a:pt x="368" y="222"/>
                  </a:cubicBezTo>
                  <a:cubicBezTo>
                    <a:pt x="369" y="225"/>
                    <a:pt x="371" y="225"/>
                    <a:pt x="374" y="226"/>
                  </a:cubicBezTo>
                  <a:cubicBezTo>
                    <a:pt x="378" y="227"/>
                    <a:pt x="382" y="224"/>
                    <a:pt x="386" y="225"/>
                  </a:cubicBezTo>
                  <a:cubicBezTo>
                    <a:pt x="387" y="225"/>
                    <a:pt x="389" y="225"/>
                    <a:pt x="390" y="226"/>
                  </a:cubicBezTo>
                  <a:cubicBezTo>
                    <a:pt x="392" y="227"/>
                    <a:pt x="394" y="227"/>
                    <a:pt x="396" y="229"/>
                  </a:cubicBezTo>
                  <a:cubicBezTo>
                    <a:pt x="401" y="233"/>
                    <a:pt x="409" y="233"/>
                    <a:pt x="415" y="231"/>
                  </a:cubicBezTo>
                  <a:cubicBezTo>
                    <a:pt x="419" y="230"/>
                    <a:pt x="422" y="228"/>
                    <a:pt x="426" y="227"/>
                  </a:cubicBezTo>
                  <a:cubicBezTo>
                    <a:pt x="428" y="225"/>
                    <a:pt x="431" y="227"/>
                    <a:pt x="433" y="227"/>
                  </a:cubicBezTo>
                  <a:cubicBezTo>
                    <a:pt x="435" y="228"/>
                    <a:pt x="436" y="226"/>
                    <a:pt x="438" y="227"/>
                  </a:cubicBezTo>
                  <a:cubicBezTo>
                    <a:pt x="439" y="228"/>
                    <a:pt x="443" y="231"/>
                    <a:pt x="445" y="230"/>
                  </a:cubicBezTo>
                  <a:cubicBezTo>
                    <a:pt x="446" y="230"/>
                    <a:pt x="448" y="229"/>
                    <a:pt x="449" y="228"/>
                  </a:cubicBezTo>
                  <a:cubicBezTo>
                    <a:pt x="452" y="227"/>
                    <a:pt x="453" y="227"/>
                    <a:pt x="453" y="225"/>
                  </a:cubicBezTo>
                  <a:cubicBezTo>
                    <a:pt x="453" y="221"/>
                    <a:pt x="456" y="217"/>
                    <a:pt x="458" y="215"/>
                  </a:cubicBezTo>
                  <a:cubicBezTo>
                    <a:pt x="459" y="214"/>
                    <a:pt x="460" y="212"/>
                    <a:pt x="459" y="211"/>
                  </a:cubicBezTo>
                  <a:cubicBezTo>
                    <a:pt x="458" y="210"/>
                    <a:pt x="455" y="210"/>
                    <a:pt x="457" y="208"/>
                  </a:cubicBezTo>
                  <a:cubicBezTo>
                    <a:pt x="460" y="205"/>
                    <a:pt x="465" y="205"/>
                    <a:pt x="470" y="204"/>
                  </a:cubicBezTo>
                  <a:cubicBezTo>
                    <a:pt x="472" y="204"/>
                    <a:pt x="474" y="204"/>
                    <a:pt x="476" y="205"/>
                  </a:cubicBezTo>
                  <a:cubicBezTo>
                    <a:pt x="478" y="206"/>
                    <a:pt x="481" y="206"/>
                    <a:pt x="483" y="207"/>
                  </a:cubicBezTo>
                  <a:cubicBezTo>
                    <a:pt x="486" y="208"/>
                    <a:pt x="487" y="212"/>
                    <a:pt x="489" y="215"/>
                  </a:cubicBezTo>
                  <a:cubicBezTo>
                    <a:pt x="490" y="218"/>
                    <a:pt x="492" y="221"/>
                    <a:pt x="493" y="224"/>
                  </a:cubicBezTo>
                  <a:cubicBezTo>
                    <a:pt x="493" y="225"/>
                    <a:pt x="493" y="227"/>
                    <a:pt x="494" y="229"/>
                  </a:cubicBezTo>
                  <a:cubicBezTo>
                    <a:pt x="494" y="230"/>
                    <a:pt x="497" y="230"/>
                    <a:pt x="498" y="230"/>
                  </a:cubicBezTo>
                  <a:cubicBezTo>
                    <a:pt x="502" y="231"/>
                    <a:pt x="507" y="233"/>
                    <a:pt x="508" y="237"/>
                  </a:cubicBezTo>
                  <a:cubicBezTo>
                    <a:pt x="509" y="240"/>
                    <a:pt x="510" y="242"/>
                    <a:pt x="514" y="242"/>
                  </a:cubicBezTo>
                  <a:cubicBezTo>
                    <a:pt x="515" y="242"/>
                    <a:pt x="517" y="242"/>
                    <a:pt x="518" y="242"/>
                  </a:cubicBezTo>
                  <a:cubicBezTo>
                    <a:pt x="520" y="242"/>
                    <a:pt x="520" y="240"/>
                    <a:pt x="522" y="240"/>
                  </a:cubicBezTo>
                  <a:cubicBezTo>
                    <a:pt x="525" y="240"/>
                    <a:pt x="528" y="237"/>
                    <a:pt x="530" y="241"/>
                  </a:cubicBezTo>
                  <a:cubicBezTo>
                    <a:pt x="530" y="243"/>
                    <a:pt x="530" y="243"/>
                    <a:pt x="529" y="244"/>
                  </a:cubicBezTo>
                  <a:cubicBezTo>
                    <a:pt x="527" y="246"/>
                    <a:pt x="527" y="247"/>
                    <a:pt x="526" y="249"/>
                  </a:cubicBezTo>
                  <a:cubicBezTo>
                    <a:pt x="525" y="252"/>
                    <a:pt x="523" y="255"/>
                    <a:pt x="521" y="258"/>
                  </a:cubicBezTo>
                  <a:cubicBezTo>
                    <a:pt x="520" y="260"/>
                    <a:pt x="519" y="259"/>
                    <a:pt x="518" y="258"/>
                  </a:cubicBezTo>
                  <a:cubicBezTo>
                    <a:pt x="516" y="257"/>
                    <a:pt x="516" y="258"/>
                    <a:pt x="514" y="259"/>
                  </a:cubicBezTo>
                  <a:cubicBezTo>
                    <a:pt x="513" y="259"/>
                    <a:pt x="511" y="260"/>
                    <a:pt x="511" y="260"/>
                  </a:cubicBezTo>
                  <a:cubicBezTo>
                    <a:pt x="510" y="261"/>
                    <a:pt x="513" y="265"/>
                    <a:pt x="513" y="267"/>
                  </a:cubicBezTo>
                  <a:cubicBezTo>
                    <a:pt x="512" y="268"/>
                    <a:pt x="512" y="270"/>
                    <a:pt x="512" y="271"/>
                  </a:cubicBezTo>
                  <a:cubicBezTo>
                    <a:pt x="511" y="273"/>
                    <a:pt x="509" y="272"/>
                    <a:pt x="509" y="274"/>
                  </a:cubicBezTo>
                  <a:cubicBezTo>
                    <a:pt x="511" y="273"/>
                    <a:pt x="512" y="274"/>
                    <a:pt x="514" y="272"/>
                  </a:cubicBezTo>
                  <a:cubicBezTo>
                    <a:pt x="515" y="270"/>
                    <a:pt x="517" y="272"/>
                    <a:pt x="519" y="272"/>
                  </a:cubicBezTo>
                  <a:cubicBezTo>
                    <a:pt x="523" y="274"/>
                    <a:pt x="527" y="272"/>
                    <a:pt x="531" y="269"/>
                  </a:cubicBezTo>
                  <a:cubicBezTo>
                    <a:pt x="534" y="266"/>
                    <a:pt x="537" y="262"/>
                    <a:pt x="540" y="259"/>
                  </a:cubicBezTo>
                  <a:cubicBezTo>
                    <a:pt x="543" y="255"/>
                    <a:pt x="546" y="251"/>
                    <a:pt x="549" y="247"/>
                  </a:cubicBezTo>
                  <a:cubicBezTo>
                    <a:pt x="554" y="240"/>
                    <a:pt x="559" y="235"/>
                    <a:pt x="558" y="226"/>
                  </a:cubicBezTo>
                  <a:cubicBezTo>
                    <a:pt x="558" y="222"/>
                    <a:pt x="559" y="220"/>
                    <a:pt x="561" y="217"/>
                  </a:cubicBezTo>
                  <a:cubicBezTo>
                    <a:pt x="562" y="215"/>
                    <a:pt x="562" y="214"/>
                    <a:pt x="563" y="212"/>
                  </a:cubicBezTo>
                  <a:cubicBezTo>
                    <a:pt x="563" y="212"/>
                    <a:pt x="563" y="211"/>
                    <a:pt x="563" y="210"/>
                  </a:cubicBezTo>
                  <a:cubicBezTo>
                    <a:pt x="563" y="209"/>
                    <a:pt x="561" y="208"/>
                    <a:pt x="561" y="207"/>
                  </a:cubicBezTo>
                  <a:cubicBezTo>
                    <a:pt x="561" y="207"/>
                    <a:pt x="563" y="208"/>
                    <a:pt x="563" y="207"/>
                  </a:cubicBezTo>
                  <a:cubicBezTo>
                    <a:pt x="562" y="206"/>
                    <a:pt x="562" y="205"/>
                    <a:pt x="561" y="205"/>
                  </a:cubicBezTo>
                  <a:cubicBezTo>
                    <a:pt x="560" y="204"/>
                    <a:pt x="558" y="201"/>
                    <a:pt x="557" y="200"/>
                  </a:cubicBezTo>
                  <a:cubicBezTo>
                    <a:pt x="556" y="200"/>
                    <a:pt x="551" y="198"/>
                    <a:pt x="550" y="199"/>
                  </a:cubicBezTo>
                  <a:cubicBezTo>
                    <a:pt x="550" y="200"/>
                    <a:pt x="551" y="201"/>
                    <a:pt x="550" y="201"/>
                  </a:cubicBezTo>
                  <a:cubicBezTo>
                    <a:pt x="548" y="201"/>
                    <a:pt x="548" y="203"/>
                    <a:pt x="547" y="203"/>
                  </a:cubicBezTo>
                  <a:cubicBezTo>
                    <a:pt x="545" y="205"/>
                    <a:pt x="544" y="202"/>
                    <a:pt x="544" y="201"/>
                  </a:cubicBezTo>
                  <a:cubicBezTo>
                    <a:pt x="544" y="199"/>
                    <a:pt x="546" y="198"/>
                    <a:pt x="543" y="199"/>
                  </a:cubicBezTo>
                  <a:cubicBezTo>
                    <a:pt x="540" y="200"/>
                    <a:pt x="544" y="202"/>
                    <a:pt x="540" y="202"/>
                  </a:cubicBezTo>
                  <a:cubicBezTo>
                    <a:pt x="539" y="202"/>
                    <a:pt x="541" y="197"/>
                    <a:pt x="540" y="196"/>
                  </a:cubicBezTo>
                  <a:cubicBezTo>
                    <a:pt x="540" y="197"/>
                    <a:pt x="529" y="197"/>
                    <a:pt x="534" y="194"/>
                  </a:cubicBezTo>
                  <a:cubicBezTo>
                    <a:pt x="538" y="191"/>
                    <a:pt x="542" y="188"/>
                    <a:pt x="546" y="185"/>
                  </a:cubicBezTo>
                  <a:cubicBezTo>
                    <a:pt x="547" y="184"/>
                    <a:pt x="548" y="182"/>
                    <a:pt x="549" y="181"/>
                  </a:cubicBezTo>
                  <a:cubicBezTo>
                    <a:pt x="552" y="179"/>
                    <a:pt x="555" y="177"/>
                    <a:pt x="557" y="175"/>
                  </a:cubicBezTo>
                  <a:cubicBezTo>
                    <a:pt x="558" y="174"/>
                    <a:pt x="559" y="172"/>
                    <a:pt x="561" y="171"/>
                  </a:cubicBezTo>
                  <a:cubicBezTo>
                    <a:pt x="563" y="169"/>
                    <a:pt x="565" y="167"/>
                    <a:pt x="567" y="165"/>
                  </a:cubicBezTo>
                  <a:cubicBezTo>
                    <a:pt x="571" y="162"/>
                    <a:pt x="577" y="162"/>
                    <a:pt x="582" y="162"/>
                  </a:cubicBezTo>
                  <a:cubicBezTo>
                    <a:pt x="583" y="162"/>
                    <a:pt x="584" y="162"/>
                    <a:pt x="585" y="162"/>
                  </a:cubicBezTo>
                  <a:cubicBezTo>
                    <a:pt x="586" y="163"/>
                    <a:pt x="586" y="164"/>
                    <a:pt x="587" y="164"/>
                  </a:cubicBezTo>
                  <a:cubicBezTo>
                    <a:pt x="588" y="163"/>
                    <a:pt x="590" y="163"/>
                    <a:pt x="591" y="162"/>
                  </a:cubicBezTo>
                  <a:cubicBezTo>
                    <a:pt x="592" y="162"/>
                    <a:pt x="593" y="163"/>
                    <a:pt x="594" y="163"/>
                  </a:cubicBezTo>
                  <a:cubicBezTo>
                    <a:pt x="595" y="163"/>
                    <a:pt x="596" y="163"/>
                    <a:pt x="597" y="163"/>
                  </a:cubicBezTo>
                  <a:cubicBezTo>
                    <a:pt x="597" y="162"/>
                    <a:pt x="598" y="163"/>
                    <a:pt x="599" y="163"/>
                  </a:cubicBezTo>
                  <a:cubicBezTo>
                    <a:pt x="601" y="163"/>
                    <a:pt x="601" y="160"/>
                    <a:pt x="604" y="160"/>
                  </a:cubicBezTo>
                  <a:cubicBezTo>
                    <a:pt x="605" y="160"/>
                    <a:pt x="607" y="160"/>
                    <a:pt x="608" y="160"/>
                  </a:cubicBezTo>
                  <a:cubicBezTo>
                    <a:pt x="609" y="161"/>
                    <a:pt x="610" y="162"/>
                    <a:pt x="611" y="162"/>
                  </a:cubicBezTo>
                  <a:cubicBezTo>
                    <a:pt x="612" y="163"/>
                    <a:pt x="616" y="161"/>
                    <a:pt x="616" y="164"/>
                  </a:cubicBezTo>
                  <a:cubicBezTo>
                    <a:pt x="616" y="164"/>
                    <a:pt x="613" y="164"/>
                    <a:pt x="613" y="165"/>
                  </a:cubicBezTo>
                  <a:cubicBezTo>
                    <a:pt x="612" y="167"/>
                    <a:pt x="616" y="166"/>
                    <a:pt x="616" y="166"/>
                  </a:cubicBezTo>
                  <a:cubicBezTo>
                    <a:pt x="618" y="166"/>
                    <a:pt x="620" y="166"/>
                    <a:pt x="621" y="166"/>
                  </a:cubicBezTo>
                  <a:cubicBezTo>
                    <a:pt x="622" y="165"/>
                    <a:pt x="622" y="165"/>
                    <a:pt x="623" y="164"/>
                  </a:cubicBezTo>
                  <a:cubicBezTo>
                    <a:pt x="624" y="164"/>
                    <a:pt x="625" y="165"/>
                    <a:pt x="627" y="165"/>
                  </a:cubicBezTo>
                  <a:cubicBezTo>
                    <a:pt x="628" y="165"/>
                    <a:pt x="635" y="163"/>
                    <a:pt x="631" y="162"/>
                  </a:cubicBezTo>
                  <a:cubicBezTo>
                    <a:pt x="629" y="162"/>
                    <a:pt x="628" y="163"/>
                    <a:pt x="628" y="160"/>
                  </a:cubicBezTo>
                  <a:cubicBezTo>
                    <a:pt x="628" y="159"/>
                    <a:pt x="630" y="156"/>
                    <a:pt x="631" y="155"/>
                  </a:cubicBezTo>
                  <a:cubicBezTo>
                    <a:pt x="633" y="154"/>
                    <a:pt x="634" y="153"/>
                    <a:pt x="636" y="151"/>
                  </a:cubicBezTo>
                  <a:cubicBezTo>
                    <a:pt x="637" y="150"/>
                    <a:pt x="639" y="150"/>
                    <a:pt x="640" y="148"/>
                  </a:cubicBezTo>
                  <a:cubicBezTo>
                    <a:pt x="641" y="146"/>
                    <a:pt x="642" y="145"/>
                    <a:pt x="644" y="145"/>
                  </a:cubicBezTo>
                  <a:cubicBezTo>
                    <a:pt x="646" y="145"/>
                    <a:pt x="649" y="144"/>
                    <a:pt x="651" y="144"/>
                  </a:cubicBezTo>
                  <a:cubicBezTo>
                    <a:pt x="653" y="144"/>
                    <a:pt x="654" y="146"/>
                    <a:pt x="655" y="146"/>
                  </a:cubicBezTo>
                  <a:cubicBezTo>
                    <a:pt x="656" y="145"/>
                    <a:pt x="657" y="143"/>
                    <a:pt x="658" y="144"/>
                  </a:cubicBezTo>
                  <a:cubicBezTo>
                    <a:pt x="659" y="145"/>
                    <a:pt x="656" y="148"/>
                    <a:pt x="656" y="149"/>
                  </a:cubicBezTo>
                  <a:cubicBezTo>
                    <a:pt x="656" y="151"/>
                    <a:pt x="657" y="149"/>
                    <a:pt x="659" y="150"/>
                  </a:cubicBezTo>
                  <a:cubicBezTo>
                    <a:pt x="659" y="150"/>
                    <a:pt x="657" y="152"/>
                    <a:pt x="657" y="153"/>
                  </a:cubicBezTo>
                  <a:cubicBezTo>
                    <a:pt x="657" y="154"/>
                    <a:pt x="664" y="149"/>
                    <a:pt x="664" y="149"/>
                  </a:cubicBezTo>
                  <a:cubicBezTo>
                    <a:pt x="665" y="148"/>
                    <a:pt x="666" y="147"/>
                    <a:pt x="668" y="146"/>
                  </a:cubicBezTo>
                  <a:cubicBezTo>
                    <a:pt x="669" y="145"/>
                    <a:pt x="672" y="147"/>
                    <a:pt x="672" y="145"/>
                  </a:cubicBezTo>
                  <a:cubicBezTo>
                    <a:pt x="671" y="143"/>
                    <a:pt x="672" y="139"/>
                    <a:pt x="675" y="139"/>
                  </a:cubicBezTo>
                  <a:cubicBezTo>
                    <a:pt x="676" y="138"/>
                    <a:pt x="678" y="137"/>
                    <a:pt x="679" y="138"/>
                  </a:cubicBezTo>
                  <a:cubicBezTo>
                    <a:pt x="680" y="138"/>
                    <a:pt x="682" y="140"/>
                    <a:pt x="683" y="139"/>
                  </a:cubicBezTo>
                  <a:cubicBezTo>
                    <a:pt x="681" y="140"/>
                    <a:pt x="678" y="139"/>
                    <a:pt x="677" y="142"/>
                  </a:cubicBezTo>
                  <a:cubicBezTo>
                    <a:pt x="677" y="143"/>
                    <a:pt x="677" y="144"/>
                    <a:pt x="677" y="145"/>
                  </a:cubicBezTo>
                  <a:cubicBezTo>
                    <a:pt x="677" y="146"/>
                    <a:pt x="675" y="146"/>
                    <a:pt x="676" y="147"/>
                  </a:cubicBezTo>
                  <a:cubicBezTo>
                    <a:pt x="676" y="148"/>
                    <a:pt x="677" y="148"/>
                    <a:pt x="676" y="149"/>
                  </a:cubicBezTo>
                  <a:cubicBezTo>
                    <a:pt x="675" y="149"/>
                    <a:pt x="674" y="150"/>
                    <a:pt x="675" y="151"/>
                  </a:cubicBezTo>
                  <a:cubicBezTo>
                    <a:pt x="675" y="151"/>
                    <a:pt x="669" y="153"/>
                    <a:pt x="669" y="154"/>
                  </a:cubicBezTo>
                  <a:cubicBezTo>
                    <a:pt x="667" y="155"/>
                    <a:pt x="666" y="157"/>
                    <a:pt x="664" y="158"/>
                  </a:cubicBezTo>
                  <a:cubicBezTo>
                    <a:pt x="662" y="160"/>
                    <a:pt x="660" y="161"/>
                    <a:pt x="658" y="163"/>
                  </a:cubicBezTo>
                  <a:cubicBezTo>
                    <a:pt x="654" y="166"/>
                    <a:pt x="651" y="173"/>
                    <a:pt x="646" y="173"/>
                  </a:cubicBezTo>
                  <a:cubicBezTo>
                    <a:pt x="645" y="173"/>
                    <a:pt x="641" y="174"/>
                    <a:pt x="641" y="175"/>
                  </a:cubicBezTo>
                  <a:cubicBezTo>
                    <a:pt x="641" y="178"/>
                    <a:pt x="641" y="179"/>
                    <a:pt x="638" y="181"/>
                  </a:cubicBezTo>
                  <a:cubicBezTo>
                    <a:pt x="634" y="184"/>
                    <a:pt x="634" y="190"/>
                    <a:pt x="635" y="195"/>
                  </a:cubicBezTo>
                  <a:cubicBezTo>
                    <a:pt x="636" y="200"/>
                    <a:pt x="635" y="206"/>
                    <a:pt x="638" y="210"/>
                  </a:cubicBezTo>
                  <a:cubicBezTo>
                    <a:pt x="639" y="212"/>
                    <a:pt x="639" y="215"/>
                    <a:pt x="639" y="217"/>
                  </a:cubicBezTo>
                  <a:cubicBezTo>
                    <a:pt x="639" y="217"/>
                    <a:pt x="639" y="219"/>
                    <a:pt x="640" y="219"/>
                  </a:cubicBezTo>
                  <a:cubicBezTo>
                    <a:pt x="641" y="219"/>
                    <a:pt x="639" y="222"/>
                    <a:pt x="640" y="222"/>
                  </a:cubicBezTo>
                  <a:cubicBezTo>
                    <a:pt x="640" y="222"/>
                    <a:pt x="645" y="218"/>
                    <a:pt x="645" y="217"/>
                  </a:cubicBezTo>
                  <a:cubicBezTo>
                    <a:pt x="647" y="215"/>
                    <a:pt x="648" y="213"/>
                    <a:pt x="649" y="210"/>
                  </a:cubicBezTo>
                  <a:cubicBezTo>
                    <a:pt x="650" y="208"/>
                    <a:pt x="654" y="206"/>
                    <a:pt x="655" y="206"/>
                  </a:cubicBezTo>
                  <a:cubicBezTo>
                    <a:pt x="658" y="208"/>
                    <a:pt x="655" y="202"/>
                    <a:pt x="656" y="201"/>
                  </a:cubicBezTo>
                  <a:cubicBezTo>
                    <a:pt x="658" y="198"/>
                    <a:pt x="659" y="197"/>
                    <a:pt x="662" y="197"/>
                  </a:cubicBezTo>
                  <a:cubicBezTo>
                    <a:pt x="665" y="197"/>
                    <a:pt x="669" y="197"/>
                    <a:pt x="667" y="194"/>
                  </a:cubicBezTo>
                  <a:cubicBezTo>
                    <a:pt x="664" y="191"/>
                    <a:pt x="666" y="188"/>
                    <a:pt x="669" y="186"/>
                  </a:cubicBezTo>
                  <a:cubicBezTo>
                    <a:pt x="670" y="185"/>
                    <a:pt x="670" y="187"/>
                    <a:pt x="671" y="187"/>
                  </a:cubicBezTo>
                  <a:cubicBezTo>
                    <a:pt x="673" y="187"/>
                    <a:pt x="673" y="184"/>
                    <a:pt x="673" y="183"/>
                  </a:cubicBezTo>
                  <a:cubicBezTo>
                    <a:pt x="671" y="181"/>
                    <a:pt x="669" y="180"/>
                    <a:pt x="671" y="177"/>
                  </a:cubicBezTo>
                  <a:cubicBezTo>
                    <a:pt x="671" y="177"/>
                    <a:pt x="674" y="176"/>
                    <a:pt x="673" y="175"/>
                  </a:cubicBezTo>
                  <a:cubicBezTo>
                    <a:pt x="672" y="175"/>
                    <a:pt x="671" y="173"/>
                    <a:pt x="670" y="173"/>
                  </a:cubicBezTo>
                  <a:cubicBezTo>
                    <a:pt x="669" y="173"/>
                    <a:pt x="670" y="174"/>
                    <a:pt x="669" y="174"/>
                  </a:cubicBezTo>
                  <a:cubicBezTo>
                    <a:pt x="667" y="174"/>
                    <a:pt x="666" y="173"/>
                    <a:pt x="667" y="171"/>
                  </a:cubicBezTo>
                  <a:cubicBezTo>
                    <a:pt x="668" y="169"/>
                    <a:pt x="670" y="168"/>
                    <a:pt x="672" y="165"/>
                  </a:cubicBezTo>
                  <a:cubicBezTo>
                    <a:pt x="673" y="163"/>
                    <a:pt x="673" y="160"/>
                    <a:pt x="676" y="158"/>
                  </a:cubicBezTo>
                  <a:cubicBezTo>
                    <a:pt x="677" y="157"/>
                    <a:pt x="677" y="159"/>
                    <a:pt x="677" y="159"/>
                  </a:cubicBezTo>
                  <a:cubicBezTo>
                    <a:pt x="679" y="159"/>
                    <a:pt x="679" y="157"/>
                    <a:pt x="680" y="158"/>
                  </a:cubicBezTo>
                  <a:cubicBezTo>
                    <a:pt x="681" y="158"/>
                    <a:pt x="681" y="159"/>
                    <a:pt x="682" y="158"/>
                  </a:cubicBezTo>
                  <a:cubicBezTo>
                    <a:pt x="684" y="157"/>
                    <a:pt x="685" y="156"/>
                    <a:pt x="687" y="155"/>
                  </a:cubicBezTo>
                  <a:cubicBezTo>
                    <a:pt x="690" y="154"/>
                    <a:pt x="686" y="158"/>
                    <a:pt x="688" y="159"/>
                  </a:cubicBezTo>
                  <a:cubicBezTo>
                    <a:pt x="688" y="160"/>
                    <a:pt x="692" y="156"/>
                    <a:pt x="693" y="156"/>
                  </a:cubicBezTo>
                  <a:cubicBezTo>
                    <a:pt x="695" y="155"/>
                    <a:pt x="697" y="154"/>
                    <a:pt x="700" y="154"/>
                  </a:cubicBezTo>
                  <a:cubicBezTo>
                    <a:pt x="702" y="154"/>
                    <a:pt x="704" y="154"/>
                    <a:pt x="705" y="156"/>
                  </a:cubicBezTo>
                  <a:cubicBezTo>
                    <a:pt x="706" y="156"/>
                    <a:pt x="707" y="157"/>
                    <a:pt x="708" y="158"/>
                  </a:cubicBezTo>
                  <a:cubicBezTo>
                    <a:pt x="709" y="159"/>
                    <a:pt x="709" y="156"/>
                    <a:pt x="710" y="156"/>
                  </a:cubicBezTo>
                  <a:cubicBezTo>
                    <a:pt x="718" y="149"/>
                    <a:pt x="727" y="146"/>
                    <a:pt x="736" y="142"/>
                  </a:cubicBezTo>
                  <a:cubicBezTo>
                    <a:pt x="738" y="141"/>
                    <a:pt x="741" y="140"/>
                    <a:pt x="742" y="138"/>
                  </a:cubicBezTo>
                  <a:cubicBezTo>
                    <a:pt x="743" y="136"/>
                    <a:pt x="743" y="139"/>
                    <a:pt x="745" y="139"/>
                  </a:cubicBezTo>
                  <a:cubicBezTo>
                    <a:pt x="746" y="139"/>
                    <a:pt x="748" y="139"/>
                    <a:pt x="749" y="139"/>
                  </a:cubicBezTo>
                  <a:cubicBezTo>
                    <a:pt x="750" y="140"/>
                    <a:pt x="751" y="141"/>
                    <a:pt x="752" y="141"/>
                  </a:cubicBezTo>
                  <a:cubicBezTo>
                    <a:pt x="755" y="141"/>
                    <a:pt x="755" y="137"/>
                    <a:pt x="754" y="135"/>
                  </a:cubicBezTo>
                  <a:cubicBezTo>
                    <a:pt x="754" y="134"/>
                    <a:pt x="750" y="132"/>
                    <a:pt x="751" y="131"/>
                  </a:cubicBezTo>
                  <a:cubicBezTo>
                    <a:pt x="751" y="130"/>
                    <a:pt x="749" y="125"/>
                    <a:pt x="748" y="126"/>
                  </a:cubicBezTo>
                  <a:cubicBezTo>
                    <a:pt x="748" y="127"/>
                    <a:pt x="746" y="125"/>
                    <a:pt x="745" y="125"/>
                  </a:cubicBezTo>
                  <a:cubicBezTo>
                    <a:pt x="744" y="124"/>
                    <a:pt x="745" y="123"/>
                    <a:pt x="744" y="122"/>
                  </a:cubicBezTo>
                  <a:cubicBezTo>
                    <a:pt x="744" y="121"/>
                    <a:pt x="741" y="122"/>
                    <a:pt x="741" y="122"/>
                  </a:cubicBezTo>
                  <a:cubicBezTo>
                    <a:pt x="740" y="123"/>
                    <a:pt x="737" y="122"/>
                    <a:pt x="738" y="121"/>
                  </a:cubicBezTo>
                  <a:cubicBezTo>
                    <a:pt x="738" y="120"/>
                    <a:pt x="741" y="121"/>
                    <a:pt x="742" y="121"/>
                  </a:cubicBezTo>
                  <a:cubicBezTo>
                    <a:pt x="742" y="120"/>
                    <a:pt x="739" y="120"/>
                    <a:pt x="739" y="120"/>
                  </a:cubicBezTo>
                  <a:cubicBezTo>
                    <a:pt x="739" y="117"/>
                    <a:pt x="747" y="122"/>
                    <a:pt x="748" y="122"/>
                  </a:cubicBezTo>
                  <a:cubicBezTo>
                    <a:pt x="750" y="123"/>
                    <a:pt x="756" y="121"/>
                    <a:pt x="758" y="119"/>
                  </a:cubicBezTo>
                  <a:cubicBezTo>
                    <a:pt x="759" y="118"/>
                    <a:pt x="757" y="118"/>
                    <a:pt x="757" y="117"/>
                  </a:cubicBezTo>
                  <a:cubicBezTo>
                    <a:pt x="757" y="117"/>
                    <a:pt x="761" y="117"/>
                    <a:pt x="761" y="115"/>
                  </a:cubicBezTo>
                  <a:cubicBezTo>
                    <a:pt x="760" y="114"/>
                    <a:pt x="758" y="113"/>
                    <a:pt x="759" y="112"/>
                  </a:cubicBezTo>
                  <a:cubicBezTo>
                    <a:pt x="759" y="111"/>
                    <a:pt x="761" y="109"/>
                    <a:pt x="761" y="109"/>
                  </a:cubicBezTo>
                  <a:cubicBezTo>
                    <a:pt x="762" y="109"/>
                    <a:pt x="766" y="110"/>
                    <a:pt x="766" y="109"/>
                  </a:cubicBezTo>
                  <a:cubicBezTo>
                    <a:pt x="765" y="110"/>
                    <a:pt x="762" y="111"/>
                    <a:pt x="763" y="112"/>
                  </a:cubicBezTo>
                  <a:cubicBezTo>
                    <a:pt x="764" y="113"/>
                    <a:pt x="765" y="114"/>
                    <a:pt x="765" y="114"/>
                  </a:cubicBezTo>
                  <a:cubicBezTo>
                    <a:pt x="765" y="115"/>
                    <a:pt x="764" y="116"/>
                    <a:pt x="765" y="116"/>
                  </a:cubicBezTo>
                  <a:cubicBezTo>
                    <a:pt x="767" y="116"/>
                    <a:pt x="769" y="115"/>
                    <a:pt x="771" y="115"/>
                  </a:cubicBezTo>
                  <a:cubicBezTo>
                    <a:pt x="773" y="115"/>
                    <a:pt x="775" y="115"/>
                    <a:pt x="777" y="116"/>
                  </a:cubicBezTo>
                  <a:cubicBezTo>
                    <a:pt x="778" y="117"/>
                    <a:pt x="778" y="117"/>
                    <a:pt x="778" y="119"/>
                  </a:cubicBezTo>
                  <a:cubicBezTo>
                    <a:pt x="778" y="120"/>
                    <a:pt x="782" y="121"/>
                    <a:pt x="783" y="121"/>
                  </a:cubicBezTo>
                  <a:cubicBezTo>
                    <a:pt x="784" y="122"/>
                    <a:pt x="790" y="126"/>
                    <a:pt x="791" y="124"/>
                  </a:cubicBezTo>
                  <a:cubicBezTo>
                    <a:pt x="790" y="127"/>
                    <a:pt x="796" y="124"/>
                    <a:pt x="796" y="124"/>
                  </a:cubicBezTo>
                  <a:cubicBezTo>
                    <a:pt x="796" y="123"/>
                    <a:pt x="792" y="123"/>
                    <a:pt x="793" y="122"/>
                  </a:cubicBezTo>
                  <a:cubicBezTo>
                    <a:pt x="793" y="120"/>
                    <a:pt x="796" y="122"/>
                    <a:pt x="796" y="122"/>
                  </a:cubicBezTo>
                  <a:cubicBezTo>
                    <a:pt x="796" y="120"/>
                    <a:pt x="795" y="122"/>
                    <a:pt x="796" y="119"/>
                  </a:cubicBezTo>
                  <a:cubicBezTo>
                    <a:pt x="796" y="118"/>
                    <a:pt x="796" y="117"/>
                    <a:pt x="796" y="116"/>
                  </a:cubicBezTo>
                  <a:cubicBezTo>
                    <a:pt x="795" y="115"/>
                    <a:pt x="794" y="115"/>
                    <a:pt x="794" y="114"/>
                  </a:cubicBezTo>
                  <a:cubicBezTo>
                    <a:pt x="794" y="114"/>
                    <a:pt x="801" y="116"/>
                    <a:pt x="802" y="115"/>
                  </a:cubicBezTo>
                  <a:cubicBezTo>
                    <a:pt x="802" y="115"/>
                    <a:pt x="801" y="114"/>
                    <a:pt x="800" y="114"/>
                  </a:cubicBezTo>
                  <a:cubicBezTo>
                    <a:pt x="801" y="114"/>
                    <a:pt x="804" y="115"/>
                    <a:pt x="805" y="114"/>
                  </a:cubicBezTo>
                  <a:cubicBezTo>
                    <a:pt x="805" y="113"/>
                    <a:pt x="805" y="112"/>
                    <a:pt x="806" y="111"/>
                  </a:cubicBezTo>
                  <a:cubicBezTo>
                    <a:pt x="806" y="111"/>
                    <a:pt x="809" y="111"/>
                    <a:pt x="809" y="111"/>
                  </a:cubicBezTo>
                  <a:cubicBezTo>
                    <a:pt x="809" y="111"/>
                    <a:pt x="808" y="111"/>
                    <a:pt x="808" y="111"/>
                  </a:cubicBezTo>
                  <a:cubicBezTo>
                    <a:pt x="807" y="110"/>
                    <a:pt x="810" y="111"/>
                    <a:pt x="808" y="111"/>
                  </a:cubicBezTo>
                  <a:close/>
                  <a:moveTo>
                    <a:pt x="405" y="192"/>
                  </a:moveTo>
                  <a:cubicBezTo>
                    <a:pt x="404" y="195"/>
                    <a:pt x="404" y="198"/>
                    <a:pt x="403" y="201"/>
                  </a:cubicBezTo>
                  <a:cubicBezTo>
                    <a:pt x="402" y="203"/>
                    <a:pt x="399" y="202"/>
                    <a:pt x="399" y="204"/>
                  </a:cubicBezTo>
                  <a:cubicBezTo>
                    <a:pt x="399" y="204"/>
                    <a:pt x="401" y="204"/>
                    <a:pt x="402" y="204"/>
                  </a:cubicBezTo>
                  <a:cubicBezTo>
                    <a:pt x="402" y="204"/>
                    <a:pt x="393" y="210"/>
                    <a:pt x="392" y="210"/>
                  </a:cubicBezTo>
                  <a:cubicBezTo>
                    <a:pt x="391" y="211"/>
                    <a:pt x="390" y="212"/>
                    <a:pt x="388" y="212"/>
                  </a:cubicBezTo>
                  <a:cubicBezTo>
                    <a:pt x="387" y="213"/>
                    <a:pt x="386" y="215"/>
                    <a:pt x="385" y="216"/>
                  </a:cubicBezTo>
                  <a:cubicBezTo>
                    <a:pt x="384" y="217"/>
                    <a:pt x="377" y="219"/>
                    <a:pt x="376" y="217"/>
                  </a:cubicBezTo>
                  <a:cubicBezTo>
                    <a:pt x="376" y="216"/>
                    <a:pt x="383" y="214"/>
                    <a:pt x="384" y="213"/>
                  </a:cubicBezTo>
                  <a:cubicBezTo>
                    <a:pt x="387" y="211"/>
                    <a:pt x="390" y="208"/>
                    <a:pt x="393" y="206"/>
                  </a:cubicBezTo>
                  <a:cubicBezTo>
                    <a:pt x="395" y="205"/>
                    <a:pt x="395" y="202"/>
                    <a:pt x="397" y="201"/>
                  </a:cubicBezTo>
                  <a:cubicBezTo>
                    <a:pt x="399" y="198"/>
                    <a:pt x="401" y="195"/>
                    <a:pt x="402" y="192"/>
                  </a:cubicBezTo>
                  <a:cubicBezTo>
                    <a:pt x="402" y="190"/>
                    <a:pt x="402" y="190"/>
                    <a:pt x="404" y="189"/>
                  </a:cubicBezTo>
                  <a:cubicBezTo>
                    <a:pt x="406" y="188"/>
                    <a:pt x="405" y="191"/>
                    <a:pt x="405" y="192"/>
                  </a:cubicBezTo>
                  <a:cubicBezTo>
                    <a:pt x="404" y="193"/>
                    <a:pt x="405" y="190"/>
                    <a:pt x="405" y="192"/>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09" name="Freeform 721"/>
            <p:cNvSpPr/>
            <p:nvPr/>
          </p:nvSpPr>
          <p:spPr bwMode="auto">
            <a:xfrm>
              <a:off x="9099284" y="3113304"/>
              <a:ext cx="70082" cy="149721"/>
            </a:xfrm>
            <a:custGeom>
              <a:avLst/>
              <a:gdLst>
                <a:gd name="T0" fmla="*/ 13 w 15"/>
                <a:gd name="T1" fmla="*/ 26 h 32"/>
                <a:gd name="T2" fmla="*/ 10 w 15"/>
                <a:gd name="T3" fmla="*/ 13 h 32"/>
                <a:gd name="T4" fmla="*/ 9 w 15"/>
                <a:gd name="T5" fmla="*/ 4 h 32"/>
                <a:gd name="T6" fmla="*/ 9 w 15"/>
                <a:gd name="T7" fmla="*/ 1 h 32"/>
                <a:gd name="T8" fmla="*/ 6 w 15"/>
                <a:gd name="T9" fmla="*/ 0 h 32"/>
                <a:gd name="T10" fmla="*/ 7 w 15"/>
                <a:gd name="T11" fmla="*/ 3 h 32"/>
                <a:gd name="T12" fmla="*/ 6 w 15"/>
                <a:gd name="T13" fmla="*/ 5 h 32"/>
                <a:gd name="T14" fmla="*/ 4 w 15"/>
                <a:gd name="T15" fmla="*/ 7 h 32"/>
                <a:gd name="T16" fmla="*/ 4 w 15"/>
                <a:gd name="T17" fmla="*/ 9 h 32"/>
                <a:gd name="T18" fmla="*/ 2 w 15"/>
                <a:gd name="T19" fmla="*/ 14 h 32"/>
                <a:gd name="T20" fmla="*/ 5 w 15"/>
                <a:gd name="T21" fmla="*/ 20 h 32"/>
                <a:gd name="T22" fmla="*/ 6 w 15"/>
                <a:gd name="T23" fmla="*/ 32 h 32"/>
                <a:gd name="T24" fmla="*/ 15 w 15"/>
                <a:gd name="T25" fmla="*/ 32 h 32"/>
                <a:gd name="T26" fmla="*/ 13 w 15"/>
                <a:gd name="T27" fmla="*/ 26 h 32"/>
                <a:gd name="T28" fmla="*/ 13 w 15"/>
                <a:gd name="T29"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32">
                  <a:moveTo>
                    <a:pt x="13" y="26"/>
                  </a:moveTo>
                  <a:cubicBezTo>
                    <a:pt x="13" y="22"/>
                    <a:pt x="9" y="17"/>
                    <a:pt x="10" y="13"/>
                  </a:cubicBezTo>
                  <a:cubicBezTo>
                    <a:pt x="11" y="10"/>
                    <a:pt x="10" y="7"/>
                    <a:pt x="9" y="4"/>
                  </a:cubicBezTo>
                  <a:cubicBezTo>
                    <a:pt x="9" y="3"/>
                    <a:pt x="9" y="2"/>
                    <a:pt x="9" y="1"/>
                  </a:cubicBezTo>
                  <a:cubicBezTo>
                    <a:pt x="9" y="0"/>
                    <a:pt x="6" y="0"/>
                    <a:pt x="6" y="0"/>
                  </a:cubicBezTo>
                  <a:cubicBezTo>
                    <a:pt x="6" y="1"/>
                    <a:pt x="7" y="2"/>
                    <a:pt x="7" y="3"/>
                  </a:cubicBezTo>
                  <a:cubicBezTo>
                    <a:pt x="8" y="4"/>
                    <a:pt x="7" y="5"/>
                    <a:pt x="6" y="5"/>
                  </a:cubicBezTo>
                  <a:cubicBezTo>
                    <a:pt x="5" y="6"/>
                    <a:pt x="4" y="5"/>
                    <a:pt x="4" y="7"/>
                  </a:cubicBezTo>
                  <a:cubicBezTo>
                    <a:pt x="4" y="8"/>
                    <a:pt x="4" y="8"/>
                    <a:pt x="4" y="9"/>
                  </a:cubicBezTo>
                  <a:cubicBezTo>
                    <a:pt x="3" y="11"/>
                    <a:pt x="3" y="13"/>
                    <a:pt x="2" y="14"/>
                  </a:cubicBezTo>
                  <a:cubicBezTo>
                    <a:pt x="0" y="15"/>
                    <a:pt x="4" y="18"/>
                    <a:pt x="5" y="20"/>
                  </a:cubicBezTo>
                  <a:cubicBezTo>
                    <a:pt x="6" y="22"/>
                    <a:pt x="4" y="32"/>
                    <a:pt x="6" y="32"/>
                  </a:cubicBezTo>
                  <a:cubicBezTo>
                    <a:pt x="9" y="32"/>
                    <a:pt x="12" y="32"/>
                    <a:pt x="15" y="32"/>
                  </a:cubicBezTo>
                  <a:cubicBezTo>
                    <a:pt x="15" y="30"/>
                    <a:pt x="14" y="28"/>
                    <a:pt x="13" y="26"/>
                  </a:cubicBezTo>
                  <a:cubicBezTo>
                    <a:pt x="13" y="24"/>
                    <a:pt x="13" y="27"/>
                    <a:pt x="13" y="26"/>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10" name="Freeform 722"/>
            <p:cNvSpPr/>
            <p:nvPr/>
          </p:nvSpPr>
          <p:spPr bwMode="auto">
            <a:xfrm>
              <a:off x="9113618" y="3258244"/>
              <a:ext cx="70082" cy="108308"/>
            </a:xfrm>
            <a:custGeom>
              <a:avLst/>
              <a:gdLst>
                <a:gd name="T0" fmla="*/ 12 w 15"/>
                <a:gd name="T1" fmla="*/ 1 h 23"/>
                <a:gd name="T2" fmla="*/ 7 w 15"/>
                <a:gd name="T3" fmla="*/ 1 h 23"/>
                <a:gd name="T4" fmla="*/ 2 w 15"/>
                <a:gd name="T5" fmla="*/ 2 h 23"/>
                <a:gd name="T6" fmla="*/ 1 w 15"/>
                <a:gd name="T7" fmla="*/ 7 h 23"/>
                <a:gd name="T8" fmla="*/ 2 w 15"/>
                <a:gd name="T9" fmla="*/ 11 h 23"/>
                <a:gd name="T10" fmla="*/ 1 w 15"/>
                <a:gd name="T11" fmla="*/ 23 h 23"/>
                <a:gd name="T12" fmla="*/ 4 w 15"/>
                <a:gd name="T13" fmla="*/ 20 h 23"/>
                <a:gd name="T14" fmla="*/ 7 w 15"/>
                <a:gd name="T15" fmla="*/ 20 h 23"/>
                <a:gd name="T16" fmla="*/ 9 w 15"/>
                <a:gd name="T17" fmla="*/ 23 h 23"/>
                <a:gd name="T18" fmla="*/ 9 w 15"/>
                <a:gd name="T19" fmla="*/ 20 h 23"/>
                <a:gd name="T20" fmla="*/ 6 w 15"/>
                <a:gd name="T21" fmla="*/ 16 h 23"/>
                <a:gd name="T22" fmla="*/ 4 w 15"/>
                <a:gd name="T23" fmla="*/ 7 h 23"/>
                <a:gd name="T24" fmla="*/ 9 w 15"/>
                <a:gd name="T25" fmla="*/ 3 h 23"/>
                <a:gd name="T26" fmla="*/ 15 w 15"/>
                <a:gd name="T27" fmla="*/ 6 h 23"/>
                <a:gd name="T28" fmla="*/ 12 w 15"/>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3">
                  <a:moveTo>
                    <a:pt x="12" y="1"/>
                  </a:moveTo>
                  <a:cubicBezTo>
                    <a:pt x="11" y="1"/>
                    <a:pt x="9" y="1"/>
                    <a:pt x="7" y="1"/>
                  </a:cubicBezTo>
                  <a:cubicBezTo>
                    <a:pt x="5" y="1"/>
                    <a:pt x="3" y="0"/>
                    <a:pt x="2" y="2"/>
                  </a:cubicBezTo>
                  <a:cubicBezTo>
                    <a:pt x="2" y="4"/>
                    <a:pt x="1" y="5"/>
                    <a:pt x="1" y="7"/>
                  </a:cubicBezTo>
                  <a:cubicBezTo>
                    <a:pt x="1" y="8"/>
                    <a:pt x="2" y="9"/>
                    <a:pt x="2" y="11"/>
                  </a:cubicBezTo>
                  <a:cubicBezTo>
                    <a:pt x="2" y="12"/>
                    <a:pt x="0" y="23"/>
                    <a:pt x="1" y="23"/>
                  </a:cubicBezTo>
                  <a:cubicBezTo>
                    <a:pt x="3" y="22"/>
                    <a:pt x="1" y="19"/>
                    <a:pt x="4" y="20"/>
                  </a:cubicBezTo>
                  <a:cubicBezTo>
                    <a:pt x="5" y="20"/>
                    <a:pt x="7" y="19"/>
                    <a:pt x="7" y="20"/>
                  </a:cubicBezTo>
                  <a:cubicBezTo>
                    <a:pt x="8" y="20"/>
                    <a:pt x="8" y="23"/>
                    <a:pt x="9" y="23"/>
                  </a:cubicBezTo>
                  <a:cubicBezTo>
                    <a:pt x="9" y="23"/>
                    <a:pt x="9" y="20"/>
                    <a:pt x="9" y="20"/>
                  </a:cubicBezTo>
                  <a:cubicBezTo>
                    <a:pt x="9" y="18"/>
                    <a:pt x="7" y="17"/>
                    <a:pt x="6" y="16"/>
                  </a:cubicBezTo>
                  <a:cubicBezTo>
                    <a:pt x="5" y="14"/>
                    <a:pt x="2" y="9"/>
                    <a:pt x="4" y="7"/>
                  </a:cubicBezTo>
                  <a:cubicBezTo>
                    <a:pt x="7" y="5"/>
                    <a:pt x="6" y="4"/>
                    <a:pt x="9" y="3"/>
                  </a:cubicBezTo>
                  <a:cubicBezTo>
                    <a:pt x="11" y="2"/>
                    <a:pt x="14" y="4"/>
                    <a:pt x="15" y="6"/>
                  </a:cubicBezTo>
                  <a:cubicBezTo>
                    <a:pt x="14" y="4"/>
                    <a:pt x="13" y="2"/>
                    <a:pt x="12" y="1"/>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11" name="Freeform 723"/>
            <p:cNvSpPr/>
            <p:nvPr/>
          </p:nvSpPr>
          <p:spPr bwMode="auto">
            <a:xfrm>
              <a:off x="8744095" y="3576800"/>
              <a:ext cx="98752" cy="117866"/>
            </a:xfrm>
            <a:custGeom>
              <a:avLst/>
              <a:gdLst>
                <a:gd name="T0" fmla="*/ 5 w 21"/>
                <a:gd name="T1" fmla="*/ 1 h 25"/>
                <a:gd name="T2" fmla="*/ 4 w 21"/>
                <a:gd name="T3" fmla="*/ 7 h 25"/>
                <a:gd name="T4" fmla="*/ 1 w 21"/>
                <a:gd name="T5" fmla="*/ 9 h 25"/>
                <a:gd name="T6" fmla="*/ 3 w 21"/>
                <a:gd name="T7" fmla="*/ 11 h 25"/>
                <a:gd name="T8" fmla="*/ 2 w 21"/>
                <a:gd name="T9" fmla="*/ 14 h 25"/>
                <a:gd name="T10" fmla="*/ 3 w 21"/>
                <a:gd name="T11" fmla="*/ 16 h 25"/>
                <a:gd name="T12" fmla="*/ 1 w 21"/>
                <a:gd name="T13" fmla="*/ 20 h 25"/>
                <a:gd name="T14" fmla="*/ 3 w 21"/>
                <a:gd name="T15" fmla="*/ 21 h 25"/>
                <a:gd name="T16" fmla="*/ 0 w 21"/>
                <a:gd name="T17" fmla="*/ 24 h 25"/>
                <a:gd name="T18" fmla="*/ 2 w 21"/>
                <a:gd name="T19" fmla="*/ 23 h 25"/>
                <a:gd name="T20" fmla="*/ 3 w 21"/>
                <a:gd name="T21" fmla="*/ 24 h 25"/>
                <a:gd name="T22" fmla="*/ 6 w 21"/>
                <a:gd name="T23" fmla="*/ 22 h 25"/>
                <a:gd name="T24" fmla="*/ 8 w 21"/>
                <a:gd name="T25" fmla="*/ 22 h 25"/>
                <a:gd name="T26" fmla="*/ 9 w 21"/>
                <a:gd name="T27" fmla="*/ 22 h 25"/>
                <a:gd name="T28" fmla="*/ 12 w 21"/>
                <a:gd name="T29" fmla="*/ 21 h 25"/>
                <a:gd name="T30" fmla="*/ 14 w 21"/>
                <a:gd name="T31" fmla="*/ 20 h 25"/>
                <a:gd name="T32" fmla="*/ 17 w 21"/>
                <a:gd name="T33" fmla="*/ 18 h 25"/>
                <a:gd name="T34" fmla="*/ 20 w 21"/>
                <a:gd name="T35" fmla="*/ 20 h 25"/>
                <a:gd name="T36" fmla="*/ 19 w 21"/>
                <a:gd name="T37" fmla="*/ 16 h 25"/>
                <a:gd name="T38" fmla="*/ 17 w 21"/>
                <a:gd name="T39" fmla="*/ 12 h 25"/>
                <a:gd name="T40" fmla="*/ 12 w 21"/>
                <a:gd name="T41" fmla="*/ 0 h 25"/>
                <a:gd name="T42" fmla="*/ 5 w 21"/>
                <a:gd name="T43" fmla="*/ 1 h 25"/>
                <a:gd name="T44" fmla="*/ 5 w 21"/>
                <a:gd name="T45"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 h="25">
                  <a:moveTo>
                    <a:pt x="5" y="1"/>
                  </a:moveTo>
                  <a:cubicBezTo>
                    <a:pt x="3" y="2"/>
                    <a:pt x="2" y="6"/>
                    <a:pt x="4" y="7"/>
                  </a:cubicBezTo>
                  <a:cubicBezTo>
                    <a:pt x="7" y="10"/>
                    <a:pt x="2" y="9"/>
                    <a:pt x="1" y="9"/>
                  </a:cubicBezTo>
                  <a:cubicBezTo>
                    <a:pt x="1" y="9"/>
                    <a:pt x="3" y="11"/>
                    <a:pt x="3" y="11"/>
                  </a:cubicBezTo>
                  <a:cubicBezTo>
                    <a:pt x="3" y="13"/>
                    <a:pt x="3" y="13"/>
                    <a:pt x="2" y="14"/>
                  </a:cubicBezTo>
                  <a:cubicBezTo>
                    <a:pt x="2" y="14"/>
                    <a:pt x="3" y="15"/>
                    <a:pt x="3" y="16"/>
                  </a:cubicBezTo>
                  <a:cubicBezTo>
                    <a:pt x="2" y="17"/>
                    <a:pt x="1" y="20"/>
                    <a:pt x="1" y="20"/>
                  </a:cubicBezTo>
                  <a:cubicBezTo>
                    <a:pt x="1" y="20"/>
                    <a:pt x="3" y="20"/>
                    <a:pt x="3" y="21"/>
                  </a:cubicBezTo>
                  <a:cubicBezTo>
                    <a:pt x="3" y="21"/>
                    <a:pt x="0" y="23"/>
                    <a:pt x="0" y="24"/>
                  </a:cubicBezTo>
                  <a:cubicBezTo>
                    <a:pt x="0" y="24"/>
                    <a:pt x="1" y="23"/>
                    <a:pt x="2" y="23"/>
                  </a:cubicBezTo>
                  <a:cubicBezTo>
                    <a:pt x="2" y="23"/>
                    <a:pt x="2" y="25"/>
                    <a:pt x="3" y="24"/>
                  </a:cubicBezTo>
                  <a:cubicBezTo>
                    <a:pt x="3" y="23"/>
                    <a:pt x="5" y="22"/>
                    <a:pt x="6" y="22"/>
                  </a:cubicBezTo>
                  <a:cubicBezTo>
                    <a:pt x="7" y="21"/>
                    <a:pt x="6" y="25"/>
                    <a:pt x="8" y="22"/>
                  </a:cubicBezTo>
                  <a:cubicBezTo>
                    <a:pt x="9" y="20"/>
                    <a:pt x="8" y="21"/>
                    <a:pt x="9" y="22"/>
                  </a:cubicBezTo>
                  <a:cubicBezTo>
                    <a:pt x="9" y="22"/>
                    <a:pt x="12" y="21"/>
                    <a:pt x="12" y="21"/>
                  </a:cubicBezTo>
                  <a:cubicBezTo>
                    <a:pt x="14" y="21"/>
                    <a:pt x="13" y="20"/>
                    <a:pt x="14" y="20"/>
                  </a:cubicBezTo>
                  <a:cubicBezTo>
                    <a:pt x="16" y="20"/>
                    <a:pt x="16" y="19"/>
                    <a:pt x="17" y="18"/>
                  </a:cubicBezTo>
                  <a:cubicBezTo>
                    <a:pt x="18" y="16"/>
                    <a:pt x="19" y="19"/>
                    <a:pt x="20" y="20"/>
                  </a:cubicBezTo>
                  <a:cubicBezTo>
                    <a:pt x="21" y="20"/>
                    <a:pt x="19" y="16"/>
                    <a:pt x="19" y="16"/>
                  </a:cubicBezTo>
                  <a:cubicBezTo>
                    <a:pt x="18" y="15"/>
                    <a:pt x="17" y="14"/>
                    <a:pt x="17" y="12"/>
                  </a:cubicBezTo>
                  <a:cubicBezTo>
                    <a:pt x="17" y="7"/>
                    <a:pt x="14" y="4"/>
                    <a:pt x="12" y="0"/>
                  </a:cubicBezTo>
                  <a:cubicBezTo>
                    <a:pt x="10" y="2"/>
                    <a:pt x="8" y="1"/>
                    <a:pt x="5" y="1"/>
                  </a:cubicBezTo>
                  <a:cubicBezTo>
                    <a:pt x="5" y="2"/>
                    <a:pt x="6" y="1"/>
                    <a:pt x="5" y="1"/>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12" name="Freeform 724"/>
            <p:cNvSpPr/>
            <p:nvPr/>
          </p:nvSpPr>
          <p:spPr bwMode="auto">
            <a:xfrm>
              <a:off x="8702684" y="3450971"/>
              <a:ext cx="149721" cy="144943"/>
            </a:xfrm>
            <a:custGeom>
              <a:avLst/>
              <a:gdLst>
                <a:gd name="T0" fmla="*/ 32 w 32"/>
                <a:gd name="T1" fmla="*/ 3 h 31"/>
                <a:gd name="T2" fmla="*/ 29 w 32"/>
                <a:gd name="T3" fmla="*/ 1 h 31"/>
                <a:gd name="T4" fmla="*/ 27 w 32"/>
                <a:gd name="T5" fmla="*/ 4 h 31"/>
                <a:gd name="T6" fmla="*/ 25 w 32"/>
                <a:gd name="T7" fmla="*/ 5 h 31"/>
                <a:gd name="T8" fmla="*/ 20 w 32"/>
                <a:gd name="T9" fmla="*/ 6 h 31"/>
                <a:gd name="T10" fmla="*/ 20 w 32"/>
                <a:gd name="T11" fmla="*/ 10 h 31"/>
                <a:gd name="T12" fmla="*/ 13 w 32"/>
                <a:gd name="T13" fmla="*/ 9 h 31"/>
                <a:gd name="T14" fmla="*/ 10 w 32"/>
                <a:gd name="T15" fmla="*/ 12 h 31"/>
                <a:gd name="T16" fmla="*/ 0 w 32"/>
                <a:gd name="T17" fmla="*/ 19 h 31"/>
                <a:gd name="T18" fmla="*/ 6 w 32"/>
                <a:gd name="T19" fmla="*/ 21 h 31"/>
                <a:gd name="T20" fmla="*/ 5 w 32"/>
                <a:gd name="T21" fmla="*/ 24 h 31"/>
                <a:gd name="T22" fmla="*/ 6 w 32"/>
                <a:gd name="T23" fmla="*/ 26 h 31"/>
                <a:gd name="T24" fmla="*/ 3 w 32"/>
                <a:gd name="T25" fmla="*/ 29 h 31"/>
                <a:gd name="T26" fmla="*/ 5 w 32"/>
                <a:gd name="T27" fmla="*/ 30 h 31"/>
                <a:gd name="T28" fmla="*/ 5 w 32"/>
                <a:gd name="T29" fmla="*/ 31 h 31"/>
                <a:gd name="T30" fmla="*/ 9 w 32"/>
                <a:gd name="T31" fmla="*/ 31 h 31"/>
                <a:gd name="T32" fmla="*/ 12 w 32"/>
                <a:gd name="T33" fmla="*/ 31 h 31"/>
                <a:gd name="T34" fmla="*/ 14 w 32"/>
                <a:gd name="T35" fmla="*/ 28 h 31"/>
                <a:gd name="T36" fmla="*/ 21 w 32"/>
                <a:gd name="T37" fmla="*/ 27 h 31"/>
                <a:gd name="T38" fmla="*/ 16 w 32"/>
                <a:gd name="T39" fmla="*/ 22 h 31"/>
                <a:gd name="T40" fmla="*/ 20 w 32"/>
                <a:gd name="T41" fmla="*/ 19 h 31"/>
                <a:gd name="T42" fmla="*/ 27 w 32"/>
                <a:gd name="T43" fmla="*/ 14 h 31"/>
                <a:gd name="T44" fmla="*/ 27 w 32"/>
                <a:gd name="T45" fmla="*/ 8 h 31"/>
                <a:gd name="T46" fmla="*/ 32 w 32"/>
                <a:gd name="T47"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1">
                  <a:moveTo>
                    <a:pt x="32" y="3"/>
                  </a:moveTo>
                  <a:cubicBezTo>
                    <a:pt x="31" y="2"/>
                    <a:pt x="30" y="0"/>
                    <a:pt x="29" y="1"/>
                  </a:cubicBezTo>
                  <a:cubicBezTo>
                    <a:pt x="28" y="1"/>
                    <a:pt x="28" y="3"/>
                    <a:pt x="27" y="4"/>
                  </a:cubicBezTo>
                  <a:cubicBezTo>
                    <a:pt x="27" y="4"/>
                    <a:pt x="26" y="3"/>
                    <a:pt x="25" y="5"/>
                  </a:cubicBezTo>
                  <a:cubicBezTo>
                    <a:pt x="24" y="6"/>
                    <a:pt x="22" y="6"/>
                    <a:pt x="20" y="6"/>
                  </a:cubicBezTo>
                  <a:cubicBezTo>
                    <a:pt x="18" y="7"/>
                    <a:pt x="22" y="9"/>
                    <a:pt x="20" y="10"/>
                  </a:cubicBezTo>
                  <a:cubicBezTo>
                    <a:pt x="17" y="11"/>
                    <a:pt x="16" y="9"/>
                    <a:pt x="13" y="9"/>
                  </a:cubicBezTo>
                  <a:cubicBezTo>
                    <a:pt x="12" y="8"/>
                    <a:pt x="10" y="11"/>
                    <a:pt x="10" y="12"/>
                  </a:cubicBezTo>
                  <a:cubicBezTo>
                    <a:pt x="7" y="15"/>
                    <a:pt x="1" y="15"/>
                    <a:pt x="0" y="19"/>
                  </a:cubicBezTo>
                  <a:cubicBezTo>
                    <a:pt x="0" y="19"/>
                    <a:pt x="6" y="21"/>
                    <a:pt x="6" y="21"/>
                  </a:cubicBezTo>
                  <a:cubicBezTo>
                    <a:pt x="6" y="22"/>
                    <a:pt x="5" y="24"/>
                    <a:pt x="5" y="24"/>
                  </a:cubicBezTo>
                  <a:cubicBezTo>
                    <a:pt x="5" y="26"/>
                    <a:pt x="6" y="25"/>
                    <a:pt x="6" y="26"/>
                  </a:cubicBezTo>
                  <a:cubicBezTo>
                    <a:pt x="6" y="25"/>
                    <a:pt x="2" y="28"/>
                    <a:pt x="3" y="29"/>
                  </a:cubicBezTo>
                  <a:cubicBezTo>
                    <a:pt x="3" y="29"/>
                    <a:pt x="5" y="30"/>
                    <a:pt x="5" y="30"/>
                  </a:cubicBezTo>
                  <a:cubicBezTo>
                    <a:pt x="6" y="30"/>
                    <a:pt x="5" y="30"/>
                    <a:pt x="5" y="31"/>
                  </a:cubicBezTo>
                  <a:cubicBezTo>
                    <a:pt x="5" y="30"/>
                    <a:pt x="9" y="30"/>
                    <a:pt x="9" y="31"/>
                  </a:cubicBezTo>
                  <a:cubicBezTo>
                    <a:pt x="10" y="31"/>
                    <a:pt x="11" y="31"/>
                    <a:pt x="12" y="31"/>
                  </a:cubicBezTo>
                  <a:cubicBezTo>
                    <a:pt x="12" y="31"/>
                    <a:pt x="13" y="29"/>
                    <a:pt x="14" y="28"/>
                  </a:cubicBezTo>
                  <a:cubicBezTo>
                    <a:pt x="17" y="28"/>
                    <a:pt x="19" y="29"/>
                    <a:pt x="21" y="27"/>
                  </a:cubicBezTo>
                  <a:cubicBezTo>
                    <a:pt x="21" y="25"/>
                    <a:pt x="16" y="23"/>
                    <a:pt x="16" y="22"/>
                  </a:cubicBezTo>
                  <a:cubicBezTo>
                    <a:pt x="17" y="21"/>
                    <a:pt x="18" y="20"/>
                    <a:pt x="20" y="19"/>
                  </a:cubicBezTo>
                  <a:cubicBezTo>
                    <a:pt x="22" y="17"/>
                    <a:pt x="24" y="15"/>
                    <a:pt x="27" y="14"/>
                  </a:cubicBezTo>
                  <a:cubicBezTo>
                    <a:pt x="29" y="12"/>
                    <a:pt x="26" y="9"/>
                    <a:pt x="27" y="8"/>
                  </a:cubicBezTo>
                  <a:cubicBezTo>
                    <a:pt x="29" y="6"/>
                    <a:pt x="30" y="4"/>
                    <a:pt x="32" y="3"/>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13" name="Freeform 725"/>
            <p:cNvSpPr/>
            <p:nvPr/>
          </p:nvSpPr>
          <p:spPr bwMode="auto">
            <a:xfrm>
              <a:off x="5606334" y="3081447"/>
              <a:ext cx="111495" cy="116272"/>
            </a:xfrm>
            <a:custGeom>
              <a:avLst/>
              <a:gdLst>
                <a:gd name="T0" fmla="*/ 21 w 24"/>
                <a:gd name="T1" fmla="*/ 8 h 25"/>
                <a:gd name="T2" fmla="*/ 18 w 24"/>
                <a:gd name="T3" fmla="*/ 5 h 25"/>
                <a:gd name="T4" fmla="*/ 15 w 24"/>
                <a:gd name="T5" fmla="*/ 6 h 25"/>
                <a:gd name="T6" fmla="*/ 16 w 24"/>
                <a:gd name="T7" fmla="*/ 1 h 25"/>
                <a:gd name="T8" fmla="*/ 10 w 24"/>
                <a:gd name="T9" fmla="*/ 1 h 25"/>
                <a:gd name="T10" fmla="*/ 10 w 24"/>
                <a:gd name="T11" fmla="*/ 2 h 25"/>
                <a:gd name="T12" fmla="*/ 9 w 24"/>
                <a:gd name="T13" fmla="*/ 3 h 25"/>
                <a:gd name="T14" fmla="*/ 11 w 24"/>
                <a:gd name="T15" fmla="*/ 4 h 25"/>
                <a:gd name="T16" fmla="*/ 9 w 24"/>
                <a:gd name="T17" fmla="*/ 5 h 25"/>
                <a:gd name="T18" fmla="*/ 2 w 24"/>
                <a:gd name="T19" fmla="*/ 6 h 25"/>
                <a:gd name="T20" fmla="*/ 3 w 24"/>
                <a:gd name="T21" fmla="*/ 7 h 25"/>
                <a:gd name="T22" fmla="*/ 2 w 24"/>
                <a:gd name="T23" fmla="*/ 8 h 25"/>
                <a:gd name="T24" fmla="*/ 2 w 24"/>
                <a:gd name="T25" fmla="*/ 8 h 25"/>
                <a:gd name="T26" fmla="*/ 1 w 24"/>
                <a:gd name="T27" fmla="*/ 8 h 25"/>
                <a:gd name="T28" fmla="*/ 3 w 24"/>
                <a:gd name="T29" fmla="*/ 10 h 25"/>
                <a:gd name="T30" fmla="*/ 6 w 24"/>
                <a:gd name="T31" fmla="*/ 13 h 25"/>
                <a:gd name="T32" fmla="*/ 5 w 24"/>
                <a:gd name="T33" fmla="*/ 17 h 25"/>
                <a:gd name="T34" fmla="*/ 1 w 24"/>
                <a:gd name="T35" fmla="*/ 20 h 25"/>
                <a:gd name="T36" fmla="*/ 3 w 24"/>
                <a:gd name="T37" fmla="*/ 20 h 25"/>
                <a:gd name="T38" fmla="*/ 0 w 24"/>
                <a:gd name="T39" fmla="*/ 22 h 25"/>
                <a:gd name="T40" fmla="*/ 3 w 24"/>
                <a:gd name="T41" fmla="*/ 21 h 25"/>
                <a:gd name="T42" fmla="*/ 2 w 24"/>
                <a:gd name="T43" fmla="*/ 24 h 25"/>
                <a:gd name="T44" fmla="*/ 4 w 24"/>
                <a:gd name="T45" fmla="*/ 23 h 25"/>
                <a:gd name="T46" fmla="*/ 4 w 24"/>
                <a:gd name="T47" fmla="*/ 25 h 25"/>
                <a:gd name="T48" fmla="*/ 8 w 24"/>
                <a:gd name="T49" fmla="*/ 24 h 25"/>
                <a:gd name="T50" fmla="*/ 17 w 24"/>
                <a:gd name="T51" fmla="*/ 20 h 25"/>
                <a:gd name="T52" fmla="*/ 22 w 24"/>
                <a:gd name="T53" fmla="*/ 16 h 25"/>
                <a:gd name="T54" fmla="*/ 21 w 24"/>
                <a:gd name="T55" fmla="*/ 8 h 25"/>
                <a:gd name="T56" fmla="*/ 21 w 24"/>
                <a:gd name="T57"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 h="25">
                  <a:moveTo>
                    <a:pt x="21" y="8"/>
                  </a:moveTo>
                  <a:cubicBezTo>
                    <a:pt x="20" y="8"/>
                    <a:pt x="19" y="5"/>
                    <a:pt x="18" y="5"/>
                  </a:cubicBezTo>
                  <a:cubicBezTo>
                    <a:pt x="16" y="6"/>
                    <a:pt x="17" y="7"/>
                    <a:pt x="15" y="6"/>
                  </a:cubicBezTo>
                  <a:cubicBezTo>
                    <a:pt x="11" y="5"/>
                    <a:pt x="15" y="3"/>
                    <a:pt x="16" y="1"/>
                  </a:cubicBezTo>
                  <a:cubicBezTo>
                    <a:pt x="14" y="1"/>
                    <a:pt x="11" y="0"/>
                    <a:pt x="10" y="1"/>
                  </a:cubicBezTo>
                  <a:cubicBezTo>
                    <a:pt x="10" y="1"/>
                    <a:pt x="12" y="1"/>
                    <a:pt x="10" y="2"/>
                  </a:cubicBezTo>
                  <a:cubicBezTo>
                    <a:pt x="10" y="2"/>
                    <a:pt x="8" y="3"/>
                    <a:pt x="9" y="3"/>
                  </a:cubicBezTo>
                  <a:cubicBezTo>
                    <a:pt x="9" y="4"/>
                    <a:pt x="11" y="3"/>
                    <a:pt x="11" y="4"/>
                  </a:cubicBezTo>
                  <a:cubicBezTo>
                    <a:pt x="12" y="5"/>
                    <a:pt x="9" y="5"/>
                    <a:pt x="9" y="5"/>
                  </a:cubicBezTo>
                  <a:cubicBezTo>
                    <a:pt x="7" y="6"/>
                    <a:pt x="3" y="5"/>
                    <a:pt x="2" y="6"/>
                  </a:cubicBezTo>
                  <a:cubicBezTo>
                    <a:pt x="2" y="6"/>
                    <a:pt x="3" y="6"/>
                    <a:pt x="3" y="7"/>
                  </a:cubicBezTo>
                  <a:cubicBezTo>
                    <a:pt x="3" y="7"/>
                    <a:pt x="1" y="7"/>
                    <a:pt x="2" y="8"/>
                  </a:cubicBezTo>
                  <a:cubicBezTo>
                    <a:pt x="2" y="8"/>
                    <a:pt x="2" y="8"/>
                    <a:pt x="2" y="8"/>
                  </a:cubicBezTo>
                  <a:cubicBezTo>
                    <a:pt x="3" y="8"/>
                    <a:pt x="1" y="8"/>
                    <a:pt x="1" y="8"/>
                  </a:cubicBezTo>
                  <a:cubicBezTo>
                    <a:pt x="1" y="9"/>
                    <a:pt x="5" y="9"/>
                    <a:pt x="3" y="10"/>
                  </a:cubicBezTo>
                  <a:cubicBezTo>
                    <a:pt x="0" y="12"/>
                    <a:pt x="4" y="13"/>
                    <a:pt x="6" y="13"/>
                  </a:cubicBezTo>
                  <a:cubicBezTo>
                    <a:pt x="7" y="13"/>
                    <a:pt x="5" y="16"/>
                    <a:pt x="5" y="17"/>
                  </a:cubicBezTo>
                  <a:cubicBezTo>
                    <a:pt x="4" y="17"/>
                    <a:pt x="2" y="21"/>
                    <a:pt x="1" y="20"/>
                  </a:cubicBezTo>
                  <a:cubicBezTo>
                    <a:pt x="1" y="20"/>
                    <a:pt x="3" y="20"/>
                    <a:pt x="3" y="20"/>
                  </a:cubicBezTo>
                  <a:cubicBezTo>
                    <a:pt x="2" y="21"/>
                    <a:pt x="1" y="20"/>
                    <a:pt x="0" y="22"/>
                  </a:cubicBezTo>
                  <a:cubicBezTo>
                    <a:pt x="0" y="22"/>
                    <a:pt x="3" y="21"/>
                    <a:pt x="3" y="21"/>
                  </a:cubicBezTo>
                  <a:cubicBezTo>
                    <a:pt x="3" y="21"/>
                    <a:pt x="2" y="23"/>
                    <a:pt x="2" y="24"/>
                  </a:cubicBezTo>
                  <a:cubicBezTo>
                    <a:pt x="2" y="24"/>
                    <a:pt x="4" y="23"/>
                    <a:pt x="4" y="23"/>
                  </a:cubicBezTo>
                  <a:cubicBezTo>
                    <a:pt x="4" y="23"/>
                    <a:pt x="4" y="24"/>
                    <a:pt x="4" y="25"/>
                  </a:cubicBezTo>
                  <a:cubicBezTo>
                    <a:pt x="5" y="25"/>
                    <a:pt x="7" y="24"/>
                    <a:pt x="8" y="24"/>
                  </a:cubicBezTo>
                  <a:cubicBezTo>
                    <a:pt x="11" y="23"/>
                    <a:pt x="14" y="20"/>
                    <a:pt x="17" y="20"/>
                  </a:cubicBezTo>
                  <a:cubicBezTo>
                    <a:pt x="21" y="20"/>
                    <a:pt x="20" y="19"/>
                    <a:pt x="22" y="16"/>
                  </a:cubicBezTo>
                  <a:cubicBezTo>
                    <a:pt x="24" y="13"/>
                    <a:pt x="21" y="11"/>
                    <a:pt x="21" y="8"/>
                  </a:cubicBezTo>
                  <a:cubicBezTo>
                    <a:pt x="20" y="8"/>
                    <a:pt x="21" y="9"/>
                    <a:pt x="21" y="8"/>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14" name="Freeform 726"/>
            <p:cNvSpPr/>
            <p:nvPr/>
          </p:nvSpPr>
          <p:spPr bwMode="auto">
            <a:xfrm>
              <a:off x="5662080" y="3076670"/>
              <a:ext cx="74861" cy="46190"/>
            </a:xfrm>
            <a:custGeom>
              <a:avLst/>
              <a:gdLst>
                <a:gd name="T0" fmla="*/ 1 w 16"/>
                <a:gd name="T1" fmla="*/ 6 h 10"/>
                <a:gd name="T2" fmla="*/ 4 w 16"/>
                <a:gd name="T3" fmla="*/ 8 h 10"/>
                <a:gd name="T4" fmla="*/ 5 w 16"/>
                <a:gd name="T5" fmla="*/ 7 h 10"/>
                <a:gd name="T6" fmla="*/ 8 w 16"/>
                <a:gd name="T7" fmla="*/ 8 h 10"/>
                <a:gd name="T8" fmla="*/ 11 w 16"/>
                <a:gd name="T9" fmla="*/ 4 h 10"/>
                <a:gd name="T10" fmla="*/ 11 w 16"/>
                <a:gd name="T11" fmla="*/ 2 h 10"/>
                <a:gd name="T12" fmla="*/ 7 w 16"/>
                <a:gd name="T13" fmla="*/ 1 h 10"/>
                <a:gd name="T14" fmla="*/ 4 w 16"/>
                <a:gd name="T15" fmla="*/ 2 h 10"/>
                <a:gd name="T16" fmla="*/ 1 w 16"/>
                <a:gd name="T17" fmla="*/ 6 h 10"/>
                <a:gd name="T18" fmla="*/ 1 w 16"/>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0">
                  <a:moveTo>
                    <a:pt x="1" y="6"/>
                  </a:moveTo>
                  <a:cubicBezTo>
                    <a:pt x="0" y="7"/>
                    <a:pt x="3" y="8"/>
                    <a:pt x="4" y="8"/>
                  </a:cubicBezTo>
                  <a:cubicBezTo>
                    <a:pt x="4" y="8"/>
                    <a:pt x="5" y="7"/>
                    <a:pt x="5" y="7"/>
                  </a:cubicBezTo>
                  <a:cubicBezTo>
                    <a:pt x="6" y="6"/>
                    <a:pt x="7" y="7"/>
                    <a:pt x="8" y="8"/>
                  </a:cubicBezTo>
                  <a:cubicBezTo>
                    <a:pt x="10" y="10"/>
                    <a:pt x="16" y="5"/>
                    <a:pt x="11" y="4"/>
                  </a:cubicBezTo>
                  <a:cubicBezTo>
                    <a:pt x="12" y="4"/>
                    <a:pt x="11" y="2"/>
                    <a:pt x="11" y="2"/>
                  </a:cubicBezTo>
                  <a:cubicBezTo>
                    <a:pt x="10" y="0"/>
                    <a:pt x="9" y="0"/>
                    <a:pt x="7" y="1"/>
                  </a:cubicBezTo>
                  <a:cubicBezTo>
                    <a:pt x="6" y="1"/>
                    <a:pt x="4" y="1"/>
                    <a:pt x="4" y="2"/>
                  </a:cubicBezTo>
                  <a:cubicBezTo>
                    <a:pt x="3" y="3"/>
                    <a:pt x="1" y="4"/>
                    <a:pt x="1" y="6"/>
                  </a:cubicBezTo>
                  <a:cubicBezTo>
                    <a:pt x="1" y="6"/>
                    <a:pt x="1" y="5"/>
                    <a:pt x="1" y="6"/>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15" name="Freeform 727"/>
            <p:cNvSpPr/>
            <p:nvPr/>
          </p:nvSpPr>
          <p:spPr bwMode="auto">
            <a:xfrm>
              <a:off x="5635003" y="3427079"/>
              <a:ext cx="293070" cy="215025"/>
            </a:xfrm>
            <a:custGeom>
              <a:avLst/>
              <a:gdLst>
                <a:gd name="T0" fmla="*/ 58 w 63"/>
                <a:gd name="T1" fmla="*/ 8 h 46"/>
                <a:gd name="T2" fmla="*/ 52 w 63"/>
                <a:gd name="T3" fmla="*/ 6 h 46"/>
                <a:gd name="T4" fmla="*/ 49 w 63"/>
                <a:gd name="T5" fmla="*/ 6 h 46"/>
                <a:gd name="T6" fmla="*/ 45 w 63"/>
                <a:gd name="T7" fmla="*/ 6 h 46"/>
                <a:gd name="T8" fmla="*/ 40 w 63"/>
                <a:gd name="T9" fmla="*/ 4 h 46"/>
                <a:gd name="T10" fmla="*/ 38 w 63"/>
                <a:gd name="T11" fmla="*/ 2 h 46"/>
                <a:gd name="T12" fmla="*/ 35 w 63"/>
                <a:gd name="T13" fmla="*/ 2 h 46"/>
                <a:gd name="T14" fmla="*/ 31 w 63"/>
                <a:gd name="T15" fmla="*/ 2 h 46"/>
                <a:gd name="T16" fmla="*/ 27 w 63"/>
                <a:gd name="T17" fmla="*/ 2 h 46"/>
                <a:gd name="T18" fmla="*/ 17 w 63"/>
                <a:gd name="T19" fmla="*/ 1 h 46"/>
                <a:gd name="T20" fmla="*/ 8 w 63"/>
                <a:gd name="T21" fmla="*/ 0 h 46"/>
                <a:gd name="T22" fmla="*/ 2 w 63"/>
                <a:gd name="T23" fmla="*/ 3 h 46"/>
                <a:gd name="T24" fmla="*/ 2 w 63"/>
                <a:gd name="T25" fmla="*/ 6 h 46"/>
                <a:gd name="T26" fmla="*/ 2 w 63"/>
                <a:gd name="T27" fmla="*/ 11 h 46"/>
                <a:gd name="T28" fmla="*/ 5 w 63"/>
                <a:gd name="T29" fmla="*/ 10 h 46"/>
                <a:gd name="T30" fmla="*/ 7 w 63"/>
                <a:gd name="T31" fmla="*/ 12 h 46"/>
                <a:gd name="T32" fmla="*/ 12 w 63"/>
                <a:gd name="T33" fmla="*/ 11 h 46"/>
                <a:gd name="T34" fmla="*/ 14 w 63"/>
                <a:gd name="T35" fmla="*/ 14 h 46"/>
                <a:gd name="T36" fmla="*/ 13 w 63"/>
                <a:gd name="T37" fmla="*/ 20 h 46"/>
                <a:gd name="T38" fmla="*/ 12 w 63"/>
                <a:gd name="T39" fmla="*/ 25 h 46"/>
                <a:gd name="T40" fmla="*/ 12 w 63"/>
                <a:gd name="T41" fmla="*/ 28 h 46"/>
                <a:gd name="T42" fmla="*/ 10 w 63"/>
                <a:gd name="T43" fmla="*/ 33 h 46"/>
                <a:gd name="T44" fmla="*/ 10 w 63"/>
                <a:gd name="T45" fmla="*/ 38 h 46"/>
                <a:gd name="T46" fmla="*/ 17 w 63"/>
                <a:gd name="T47" fmla="*/ 44 h 46"/>
                <a:gd name="T48" fmla="*/ 20 w 63"/>
                <a:gd name="T49" fmla="*/ 45 h 46"/>
                <a:gd name="T50" fmla="*/ 21 w 63"/>
                <a:gd name="T51" fmla="*/ 43 h 46"/>
                <a:gd name="T52" fmla="*/ 24 w 63"/>
                <a:gd name="T53" fmla="*/ 42 h 46"/>
                <a:gd name="T54" fmla="*/ 36 w 63"/>
                <a:gd name="T55" fmla="*/ 41 h 46"/>
                <a:gd name="T56" fmla="*/ 39 w 63"/>
                <a:gd name="T57" fmla="*/ 38 h 46"/>
                <a:gd name="T58" fmla="*/ 43 w 63"/>
                <a:gd name="T59" fmla="*/ 35 h 46"/>
                <a:gd name="T60" fmla="*/ 47 w 63"/>
                <a:gd name="T61" fmla="*/ 30 h 46"/>
                <a:gd name="T62" fmla="*/ 45 w 63"/>
                <a:gd name="T63" fmla="*/ 26 h 46"/>
                <a:gd name="T64" fmla="*/ 48 w 63"/>
                <a:gd name="T65" fmla="*/ 21 h 46"/>
                <a:gd name="T66" fmla="*/ 50 w 63"/>
                <a:gd name="T67" fmla="*/ 19 h 46"/>
                <a:gd name="T68" fmla="*/ 51 w 63"/>
                <a:gd name="T69" fmla="*/ 17 h 46"/>
                <a:gd name="T70" fmla="*/ 60 w 63"/>
                <a:gd name="T71" fmla="*/ 13 h 46"/>
                <a:gd name="T72" fmla="*/ 63 w 63"/>
                <a:gd name="T73" fmla="*/ 9 h 46"/>
                <a:gd name="T74" fmla="*/ 58 w 63"/>
                <a:gd name="T75" fmla="*/ 8 h 46"/>
                <a:gd name="T76" fmla="*/ 58 w 63"/>
                <a:gd name="T77"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 h="46">
                  <a:moveTo>
                    <a:pt x="58" y="8"/>
                  </a:moveTo>
                  <a:cubicBezTo>
                    <a:pt x="55" y="8"/>
                    <a:pt x="54" y="7"/>
                    <a:pt x="52" y="6"/>
                  </a:cubicBezTo>
                  <a:cubicBezTo>
                    <a:pt x="51" y="5"/>
                    <a:pt x="50" y="6"/>
                    <a:pt x="49" y="6"/>
                  </a:cubicBezTo>
                  <a:cubicBezTo>
                    <a:pt x="48" y="6"/>
                    <a:pt x="46" y="6"/>
                    <a:pt x="45" y="6"/>
                  </a:cubicBezTo>
                  <a:cubicBezTo>
                    <a:pt x="43" y="5"/>
                    <a:pt x="41" y="4"/>
                    <a:pt x="40" y="4"/>
                  </a:cubicBezTo>
                  <a:cubicBezTo>
                    <a:pt x="39" y="3"/>
                    <a:pt x="39" y="3"/>
                    <a:pt x="38" y="2"/>
                  </a:cubicBezTo>
                  <a:cubicBezTo>
                    <a:pt x="37" y="3"/>
                    <a:pt x="36" y="2"/>
                    <a:pt x="35" y="2"/>
                  </a:cubicBezTo>
                  <a:cubicBezTo>
                    <a:pt x="33" y="1"/>
                    <a:pt x="32" y="2"/>
                    <a:pt x="31" y="2"/>
                  </a:cubicBezTo>
                  <a:cubicBezTo>
                    <a:pt x="29" y="2"/>
                    <a:pt x="28" y="2"/>
                    <a:pt x="27" y="2"/>
                  </a:cubicBezTo>
                  <a:cubicBezTo>
                    <a:pt x="24" y="2"/>
                    <a:pt x="21" y="1"/>
                    <a:pt x="17" y="1"/>
                  </a:cubicBezTo>
                  <a:cubicBezTo>
                    <a:pt x="15" y="1"/>
                    <a:pt x="11" y="0"/>
                    <a:pt x="8" y="0"/>
                  </a:cubicBezTo>
                  <a:cubicBezTo>
                    <a:pt x="7" y="1"/>
                    <a:pt x="4" y="2"/>
                    <a:pt x="2" y="3"/>
                  </a:cubicBezTo>
                  <a:cubicBezTo>
                    <a:pt x="0" y="4"/>
                    <a:pt x="1" y="5"/>
                    <a:pt x="2" y="6"/>
                  </a:cubicBezTo>
                  <a:cubicBezTo>
                    <a:pt x="2" y="8"/>
                    <a:pt x="2" y="9"/>
                    <a:pt x="2" y="11"/>
                  </a:cubicBezTo>
                  <a:cubicBezTo>
                    <a:pt x="3" y="11"/>
                    <a:pt x="5" y="10"/>
                    <a:pt x="5" y="10"/>
                  </a:cubicBezTo>
                  <a:cubicBezTo>
                    <a:pt x="6" y="10"/>
                    <a:pt x="5" y="12"/>
                    <a:pt x="7" y="12"/>
                  </a:cubicBezTo>
                  <a:cubicBezTo>
                    <a:pt x="9" y="12"/>
                    <a:pt x="10" y="11"/>
                    <a:pt x="12" y="11"/>
                  </a:cubicBezTo>
                  <a:cubicBezTo>
                    <a:pt x="14" y="10"/>
                    <a:pt x="16" y="13"/>
                    <a:pt x="14" y="14"/>
                  </a:cubicBezTo>
                  <a:cubicBezTo>
                    <a:pt x="12" y="16"/>
                    <a:pt x="13" y="17"/>
                    <a:pt x="13" y="20"/>
                  </a:cubicBezTo>
                  <a:cubicBezTo>
                    <a:pt x="12" y="21"/>
                    <a:pt x="13" y="24"/>
                    <a:pt x="12" y="25"/>
                  </a:cubicBezTo>
                  <a:cubicBezTo>
                    <a:pt x="9" y="25"/>
                    <a:pt x="10" y="26"/>
                    <a:pt x="12" y="28"/>
                  </a:cubicBezTo>
                  <a:cubicBezTo>
                    <a:pt x="13" y="29"/>
                    <a:pt x="10" y="31"/>
                    <a:pt x="10" y="33"/>
                  </a:cubicBezTo>
                  <a:cubicBezTo>
                    <a:pt x="12" y="35"/>
                    <a:pt x="10" y="36"/>
                    <a:pt x="10" y="38"/>
                  </a:cubicBezTo>
                  <a:cubicBezTo>
                    <a:pt x="13" y="37"/>
                    <a:pt x="15" y="42"/>
                    <a:pt x="17" y="44"/>
                  </a:cubicBezTo>
                  <a:cubicBezTo>
                    <a:pt x="17" y="45"/>
                    <a:pt x="19" y="46"/>
                    <a:pt x="20" y="45"/>
                  </a:cubicBezTo>
                  <a:cubicBezTo>
                    <a:pt x="20" y="45"/>
                    <a:pt x="21" y="44"/>
                    <a:pt x="21" y="43"/>
                  </a:cubicBezTo>
                  <a:cubicBezTo>
                    <a:pt x="22" y="43"/>
                    <a:pt x="24" y="42"/>
                    <a:pt x="24" y="42"/>
                  </a:cubicBezTo>
                  <a:cubicBezTo>
                    <a:pt x="28" y="41"/>
                    <a:pt x="32" y="42"/>
                    <a:pt x="36" y="41"/>
                  </a:cubicBezTo>
                  <a:cubicBezTo>
                    <a:pt x="37" y="40"/>
                    <a:pt x="37" y="39"/>
                    <a:pt x="39" y="38"/>
                  </a:cubicBezTo>
                  <a:cubicBezTo>
                    <a:pt x="41" y="37"/>
                    <a:pt x="42" y="36"/>
                    <a:pt x="43" y="35"/>
                  </a:cubicBezTo>
                  <a:cubicBezTo>
                    <a:pt x="44" y="32"/>
                    <a:pt x="45" y="31"/>
                    <a:pt x="47" y="30"/>
                  </a:cubicBezTo>
                  <a:cubicBezTo>
                    <a:pt x="48" y="29"/>
                    <a:pt x="46" y="27"/>
                    <a:pt x="45" y="26"/>
                  </a:cubicBezTo>
                  <a:cubicBezTo>
                    <a:pt x="45" y="25"/>
                    <a:pt x="47" y="22"/>
                    <a:pt x="48" y="21"/>
                  </a:cubicBezTo>
                  <a:cubicBezTo>
                    <a:pt x="48" y="21"/>
                    <a:pt x="49" y="20"/>
                    <a:pt x="50" y="19"/>
                  </a:cubicBezTo>
                  <a:cubicBezTo>
                    <a:pt x="50" y="19"/>
                    <a:pt x="50" y="17"/>
                    <a:pt x="51" y="17"/>
                  </a:cubicBezTo>
                  <a:cubicBezTo>
                    <a:pt x="54" y="15"/>
                    <a:pt x="57" y="14"/>
                    <a:pt x="60" y="13"/>
                  </a:cubicBezTo>
                  <a:cubicBezTo>
                    <a:pt x="61" y="12"/>
                    <a:pt x="63" y="11"/>
                    <a:pt x="63" y="9"/>
                  </a:cubicBezTo>
                  <a:cubicBezTo>
                    <a:pt x="62" y="7"/>
                    <a:pt x="60" y="9"/>
                    <a:pt x="58" y="8"/>
                  </a:cubicBezTo>
                  <a:cubicBezTo>
                    <a:pt x="55" y="8"/>
                    <a:pt x="60" y="9"/>
                    <a:pt x="58" y="8"/>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16" name="Freeform 728"/>
            <p:cNvSpPr/>
            <p:nvPr/>
          </p:nvSpPr>
          <p:spPr bwMode="auto">
            <a:xfrm>
              <a:off x="5635003" y="3473271"/>
              <a:ext cx="74861" cy="141758"/>
            </a:xfrm>
            <a:custGeom>
              <a:avLst/>
              <a:gdLst>
                <a:gd name="T0" fmla="*/ 11 w 16"/>
                <a:gd name="T1" fmla="*/ 25 h 30"/>
                <a:gd name="T2" fmla="*/ 11 w 16"/>
                <a:gd name="T3" fmla="*/ 21 h 30"/>
                <a:gd name="T4" fmla="*/ 10 w 16"/>
                <a:gd name="T5" fmla="*/ 16 h 30"/>
                <a:gd name="T6" fmla="*/ 12 w 16"/>
                <a:gd name="T7" fmla="*/ 14 h 30"/>
                <a:gd name="T8" fmla="*/ 13 w 16"/>
                <a:gd name="T9" fmla="*/ 9 h 30"/>
                <a:gd name="T10" fmla="*/ 14 w 16"/>
                <a:gd name="T11" fmla="*/ 4 h 30"/>
                <a:gd name="T12" fmla="*/ 12 w 16"/>
                <a:gd name="T13" fmla="*/ 1 h 30"/>
                <a:gd name="T14" fmla="*/ 7 w 16"/>
                <a:gd name="T15" fmla="*/ 2 h 30"/>
                <a:gd name="T16" fmla="*/ 5 w 16"/>
                <a:gd name="T17" fmla="*/ 0 h 30"/>
                <a:gd name="T18" fmla="*/ 4 w 16"/>
                <a:gd name="T19" fmla="*/ 0 h 30"/>
                <a:gd name="T20" fmla="*/ 3 w 16"/>
                <a:gd name="T21" fmla="*/ 4 h 30"/>
                <a:gd name="T22" fmla="*/ 3 w 16"/>
                <a:gd name="T23" fmla="*/ 8 h 30"/>
                <a:gd name="T24" fmla="*/ 2 w 16"/>
                <a:gd name="T25" fmla="*/ 13 h 30"/>
                <a:gd name="T26" fmla="*/ 0 w 16"/>
                <a:gd name="T27" fmla="*/ 20 h 30"/>
                <a:gd name="T28" fmla="*/ 2 w 16"/>
                <a:gd name="T29" fmla="*/ 22 h 30"/>
                <a:gd name="T30" fmla="*/ 2 w 16"/>
                <a:gd name="T31" fmla="*/ 28 h 30"/>
                <a:gd name="T32" fmla="*/ 6 w 16"/>
                <a:gd name="T33" fmla="*/ 30 h 30"/>
                <a:gd name="T34" fmla="*/ 11 w 16"/>
                <a:gd name="T35" fmla="*/ 25 h 30"/>
                <a:gd name="T36" fmla="*/ 11 w 16"/>
                <a:gd name="T3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30">
                  <a:moveTo>
                    <a:pt x="11" y="25"/>
                  </a:moveTo>
                  <a:cubicBezTo>
                    <a:pt x="12" y="23"/>
                    <a:pt x="10" y="22"/>
                    <a:pt x="11" y="21"/>
                  </a:cubicBezTo>
                  <a:cubicBezTo>
                    <a:pt x="12" y="18"/>
                    <a:pt x="12" y="18"/>
                    <a:pt x="10" y="16"/>
                  </a:cubicBezTo>
                  <a:cubicBezTo>
                    <a:pt x="9" y="14"/>
                    <a:pt x="11" y="15"/>
                    <a:pt x="12" y="14"/>
                  </a:cubicBezTo>
                  <a:cubicBezTo>
                    <a:pt x="13" y="13"/>
                    <a:pt x="13" y="10"/>
                    <a:pt x="13" y="9"/>
                  </a:cubicBezTo>
                  <a:cubicBezTo>
                    <a:pt x="13" y="6"/>
                    <a:pt x="12" y="6"/>
                    <a:pt x="14" y="4"/>
                  </a:cubicBezTo>
                  <a:cubicBezTo>
                    <a:pt x="16" y="3"/>
                    <a:pt x="14" y="0"/>
                    <a:pt x="12" y="1"/>
                  </a:cubicBezTo>
                  <a:cubicBezTo>
                    <a:pt x="10" y="1"/>
                    <a:pt x="9" y="2"/>
                    <a:pt x="7" y="2"/>
                  </a:cubicBezTo>
                  <a:cubicBezTo>
                    <a:pt x="5" y="2"/>
                    <a:pt x="6" y="0"/>
                    <a:pt x="5" y="0"/>
                  </a:cubicBezTo>
                  <a:cubicBezTo>
                    <a:pt x="6" y="0"/>
                    <a:pt x="3" y="0"/>
                    <a:pt x="4" y="0"/>
                  </a:cubicBezTo>
                  <a:cubicBezTo>
                    <a:pt x="2" y="1"/>
                    <a:pt x="3" y="2"/>
                    <a:pt x="3" y="4"/>
                  </a:cubicBezTo>
                  <a:cubicBezTo>
                    <a:pt x="3" y="5"/>
                    <a:pt x="3" y="7"/>
                    <a:pt x="3" y="8"/>
                  </a:cubicBezTo>
                  <a:cubicBezTo>
                    <a:pt x="2" y="10"/>
                    <a:pt x="2" y="12"/>
                    <a:pt x="2" y="13"/>
                  </a:cubicBezTo>
                  <a:cubicBezTo>
                    <a:pt x="1" y="16"/>
                    <a:pt x="0" y="17"/>
                    <a:pt x="0" y="20"/>
                  </a:cubicBezTo>
                  <a:cubicBezTo>
                    <a:pt x="1" y="21"/>
                    <a:pt x="2" y="20"/>
                    <a:pt x="2" y="22"/>
                  </a:cubicBezTo>
                  <a:cubicBezTo>
                    <a:pt x="3" y="23"/>
                    <a:pt x="2" y="26"/>
                    <a:pt x="2" y="28"/>
                  </a:cubicBezTo>
                  <a:cubicBezTo>
                    <a:pt x="2" y="30"/>
                    <a:pt x="4" y="30"/>
                    <a:pt x="6" y="30"/>
                  </a:cubicBezTo>
                  <a:cubicBezTo>
                    <a:pt x="10" y="30"/>
                    <a:pt x="9" y="27"/>
                    <a:pt x="11" y="25"/>
                  </a:cubicBezTo>
                  <a:cubicBezTo>
                    <a:pt x="12" y="23"/>
                    <a:pt x="10" y="26"/>
                    <a:pt x="11" y="25"/>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17" name="Freeform 729"/>
            <p:cNvSpPr/>
            <p:nvPr/>
          </p:nvSpPr>
          <p:spPr bwMode="auto">
            <a:xfrm>
              <a:off x="6536512" y="4755451"/>
              <a:ext cx="246881" cy="412529"/>
            </a:xfrm>
            <a:custGeom>
              <a:avLst/>
              <a:gdLst>
                <a:gd name="T0" fmla="*/ 52 w 53"/>
                <a:gd name="T1" fmla="*/ 23 h 88"/>
                <a:gd name="T2" fmla="*/ 50 w 53"/>
                <a:gd name="T3" fmla="*/ 3 h 88"/>
                <a:gd name="T4" fmla="*/ 46 w 53"/>
                <a:gd name="T5" fmla="*/ 3 h 88"/>
                <a:gd name="T6" fmla="*/ 41 w 53"/>
                <a:gd name="T7" fmla="*/ 6 h 88"/>
                <a:gd name="T8" fmla="*/ 38 w 53"/>
                <a:gd name="T9" fmla="*/ 7 h 88"/>
                <a:gd name="T10" fmla="*/ 32 w 53"/>
                <a:gd name="T11" fmla="*/ 7 h 88"/>
                <a:gd name="T12" fmla="*/ 28 w 53"/>
                <a:gd name="T13" fmla="*/ 7 h 88"/>
                <a:gd name="T14" fmla="*/ 23 w 53"/>
                <a:gd name="T15" fmla="*/ 7 h 88"/>
                <a:gd name="T16" fmla="*/ 24 w 53"/>
                <a:gd name="T17" fmla="*/ 18 h 88"/>
                <a:gd name="T18" fmla="*/ 25 w 53"/>
                <a:gd name="T19" fmla="*/ 20 h 88"/>
                <a:gd name="T20" fmla="*/ 27 w 53"/>
                <a:gd name="T21" fmla="*/ 22 h 88"/>
                <a:gd name="T22" fmla="*/ 27 w 53"/>
                <a:gd name="T23" fmla="*/ 28 h 88"/>
                <a:gd name="T24" fmla="*/ 25 w 53"/>
                <a:gd name="T25" fmla="*/ 31 h 88"/>
                <a:gd name="T26" fmla="*/ 24 w 53"/>
                <a:gd name="T27" fmla="*/ 35 h 88"/>
                <a:gd name="T28" fmla="*/ 20 w 53"/>
                <a:gd name="T29" fmla="*/ 31 h 88"/>
                <a:gd name="T30" fmla="*/ 21 w 53"/>
                <a:gd name="T31" fmla="*/ 25 h 88"/>
                <a:gd name="T32" fmla="*/ 16 w 53"/>
                <a:gd name="T33" fmla="*/ 22 h 88"/>
                <a:gd name="T34" fmla="*/ 13 w 53"/>
                <a:gd name="T35" fmla="*/ 20 h 88"/>
                <a:gd name="T36" fmla="*/ 2 w 53"/>
                <a:gd name="T37" fmla="*/ 24 h 88"/>
                <a:gd name="T38" fmla="*/ 0 w 53"/>
                <a:gd name="T39" fmla="*/ 26 h 88"/>
                <a:gd name="T40" fmla="*/ 1 w 53"/>
                <a:gd name="T41" fmla="*/ 30 h 88"/>
                <a:gd name="T42" fmla="*/ 12 w 53"/>
                <a:gd name="T43" fmla="*/ 35 h 88"/>
                <a:gd name="T44" fmla="*/ 13 w 53"/>
                <a:gd name="T45" fmla="*/ 44 h 88"/>
                <a:gd name="T46" fmla="*/ 12 w 53"/>
                <a:gd name="T47" fmla="*/ 52 h 88"/>
                <a:gd name="T48" fmla="*/ 6 w 53"/>
                <a:gd name="T49" fmla="*/ 62 h 88"/>
                <a:gd name="T50" fmla="*/ 6 w 53"/>
                <a:gd name="T51" fmla="*/ 69 h 88"/>
                <a:gd name="T52" fmla="*/ 8 w 53"/>
                <a:gd name="T53" fmla="*/ 78 h 88"/>
                <a:gd name="T54" fmla="*/ 9 w 53"/>
                <a:gd name="T55" fmla="*/ 87 h 88"/>
                <a:gd name="T56" fmla="*/ 12 w 53"/>
                <a:gd name="T57" fmla="*/ 86 h 88"/>
                <a:gd name="T58" fmla="*/ 13 w 53"/>
                <a:gd name="T59" fmla="*/ 83 h 88"/>
                <a:gd name="T60" fmla="*/ 11 w 53"/>
                <a:gd name="T61" fmla="*/ 83 h 88"/>
                <a:gd name="T62" fmla="*/ 16 w 53"/>
                <a:gd name="T63" fmla="*/ 77 h 88"/>
                <a:gd name="T64" fmla="*/ 25 w 53"/>
                <a:gd name="T65" fmla="*/ 72 h 88"/>
                <a:gd name="T66" fmla="*/ 25 w 53"/>
                <a:gd name="T67" fmla="*/ 64 h 88"/>
                <a:gd name="T68" fmla="*/ 21 w 53"/>
                <a:gd name="T69" fmla="*/ 48 h 88"/>
                <a:gd name="T70" fmla="*/ 24 w 53"/>
                <a:gd name="T71" fmla="*/ 48 h 88"/>
                <a:gd name="T72" fmla="*/ 29 w 53"/>
                <a:gd name="T73" fmla="*/ 44 h 88"/>
                <a:gd name="T74" fmla="*/ 35 w 53"/>
                <a:gd name="T75" fmla="*/ 38 h 88"/>
                <a:gd name="T76" fmla="*/ 40 w 53"/>
                <a:gd name="T77" fmla="*/ 36 h 88"/>
                <a:gd name="T78" fmla="*/ 46 w 53"/>
                <a:gd name="T79" fmla="*/ 32 h 88"/>
                <a:gd name="T80" fmla="*/ 52 w 53"/>
                <a:gd name="T81" fmla="*/ 23 h 88"/>
                <a:gd name="T82" fmla="*/ 52 w 53"/>
                <a:gd name="T83"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3" h="88">
                  <a:moveTo>
                    <a:pt x="52" y="23"/>
                  </a:moveTo>
                  <a:cubicBezTo>
                    <a:pt x="49" y="17"/>
                    <a:pt x="50" y="9"/>
                    <a:pt x="50" y="3"/>
                  </a:cubicBezTo>
                  <a:cubicBezTo>
                    <a:pt x="50" y="0"/>
                    <a:pt x="48" y="2"/>
                    <a:pt x="46" y="3"/>
                  </a:cubicBezTo>
                  <a:cubicBezTo>
                    <a:pt x="45" y="4"/>
                    <a:pt x="43" y="6"/>
                    <a:pt x="41" y="6"/>
                  </a:cubicBezTo>
                  <a:cubicBezTo>
                    <a:pt x="40" y="6"/>
                    <a:pt x="38" y="5"/>
                    <a:pt x="38" y="7"/>
                  </a:cubicBezTo>
                  <a:cubicBezTo>
                    <a:pt x="36" y="10"/>
                    <a:pt x="34" y="7"/>
                    <a:pt x="32" y="7"/>
                  </a:cubicBezTo>
                  <a:cubicBezTo>
                    <a:pt x="30" y="7"/>
                    <a:pt x="30" y="9"/>
                    <a:pt x="28" y="7"/>
                  </a:cubicBezTo>
                  <a:cubicBezTo>
                    <a:pt x="27" y="7"/>
                    <a:pt x="24" y="7"/>
                    <a:pt x="23" y="7"/>
                  </a:cubicBezTo>
                  <a:cubicBezTo>
                    <a:pt x="20" y="7"/>
                    <a:pt x="21" y="16"/>
                    <a:pt x="24" y="18"/>
                  </a:cubicBezTo>
                  <a:cubicBezTo>
                    <a:pt x="24" y="18"/>
                    <a:pt x="24" y="20"/>
                    <a:pt x="25" y="20"/>
                  </a:cubicBezTo>
                  <a:cubicBezTo>
                    <a:pt x="25" y="21"/>
                    <a:pt x="26" y="21"/>
                    <a:pt x="27" y="22"/>
                  </a:cubicBezTo>
                  <a:cubicBezTo>
                    <a:pt x="27" y="24"/>
                    <a:pt x="27" y="27"/>
                    <a:pt x="27" y="28"/>
                  </a:cubicBezTo>
                  <a:cubicBezTo>
                    <a:pt x="27" y="30"/>
                    <a:pt x="28" y="31"/>
                    <a:pt x="25" y="31"/>
                  </a:cubicBezTo>
                  <a:cubicBezTo>
                    <a:pt x="24" y="31"/>
                    <a:pt x="24" y="34"/>
                    <a:pt x="24" y="35"/>
                  </a:cubicBezTo>
                  <a:cubicBezTo>
                    <a:pt x="23" y="34"/>
                    <a:pt x="21" y="32"/>
                    <a:pt x="20" y="31"/>
                  </a:cubicBezTo>
                  <a:cubicBezTo>
                    <a:pt x="19" y="29"/>
                    <a:pt x="21" y="27"/>
                    <a:pt x="21" y="25"/>
                  </a:cubicBezTo>
                  <a:cubicBezTo>
                    <a:pt x="22" y="20"/>
                    <a:pt x="19" y="24"/>
                    <a:pt x="16" y="22"/>
                  </a:cubicBezTo>
                  <a:cubicBezTo>
                    <a:pt x="15" y="21"/>
                    <a:pt x="15" y="19"/>
                    <a:pt x="13" y="20"/>
                  </a:cubicBezTo>
                  <a:cubicBezTo>
                    <a:pt x="9" y="22"/>
                    <a:pt x="6" y="23"/>
                    <a:pt x="2" y="24"/>
                  </a:cubicBezTo>
                  <a:cubicBezTo>
                    <a:pt x="1" y="25"/>
                    <a:pt x="0" y="25"/>
                    <a:pt x="0" y="26"/>
                  </a:cubicBezTo>
                  <a:cubicBezTo>
                    <a:pt x="0" y="27"/>
                    <a:pt x="1" y="29"/>
                    <a:pt x="1" y="30"/>
                  </a:cubicBezTo>
                  <a:cubicBezTo>
                    <a:pt x="4" y="30"/>
                    <a:pt x="12" y="32"/>
                    <a:pt x="12" y="35"/>
                  </a:cubicBezTo>
                  <a:cubicBezTo>
                    <a:pt x="13" y="38"/>
                    <a:pt x="13" y="41"/>
                    <a:pt x="13" y="44"/>
                  </a:cubicBezTo>
                  <a:cubicBezTo>
                    <a:pt x="12" y="46"/>
                    <a:pt x="14" y="49"/>
                    <a:pt x="12" y="52"/>
                  </a:cubicBezTo>
                  <a:cubicBezTo>
                    <a:pt x="10" y="55"/>
                    <a:pt x="8" y="59"/>
                    <a:pt x="6" y="62"/>
                  </a:cubicBezTo>
                  <a:cubicBezTo>
                    <a:pt x="4" y="64"/>
                    <a:pt x="6" y="68"/>
                    <a:pt x="6" y="69"/>
                  </a:cubicBezTo>
                  <a:cubicBezTo>
                    <a:pt x="8" y="73"/>
                    <a:pt x="8" y="75"/>
                    <a:pt x="8" y="78"/>
                  </a:cubicBezTo>
                  <a:cubicBezTo>
                    <a:pt x="8" y="81"/>
                    <a:pt x="8" y="84"/>
                    <a:pt x="9" y="87"/>
                  </a:cubicBezTo>
                  <a:cubicBezTo>
                    <a:pt x="9" y="88"/>
                    <a:pt x="12" y="87"/>
                    <a:pt x="12" y="86"/>
                  </a:cubicBezTo>
                  <a:cubicBezTo>
                    <a:pt x="13" y="85"/>
                    <a:pt x="13" y="83"/>
                    <a:pt x="13" y="83"/>
                  </a:cubicBezTo>
                  <a:cubicBezTo>
                    <a:pt x="12" y="83"/>
                    <a:pt x="11" y="83"/>
                    <a:pt x="11" y="83"/>
                  </a:cubicBezTo>
                  <a:cubicBezTo>
                    <a:pt x="11" y="80"/>
                    <a:pt x="14" y="78"/>
                    <a:pt x="16" y="77"/>
                  </a:cubicBezTo>
                  <a:cubicBezTo>
                    <a:pt x="19" y="76"/>
                    <a:pt x="23" y="75"/>
                    <a:pt x="25" y="72"/>
                  </a:cubicBezTo>
                  <a:cubicBezTo>
                    <a:pt x="25" y="71"/>
                    <a:pt x="25" y="66"/>
                    <a:pt x="25" y="64"/>
                  </a:cubicBezTo>
                  <a:cubicBezTo>
                    <a:pt x="25" y="62"/>
                    <a:pt x="21" y="48"/>
                    <a:pt x="21" y="48"/>
                  </a:cubicBezTo>
                  <a:cubicBezTo>
                    <a:pt x="22" y="47"/>
                    <a:pt x="22" y="50"/>
                    <a:pt x="24" y="48"/>
                  </a:cubicBezTo>
                  <a:cubicBezTo>
                    <a:pt x="26" y="46"/>
                    <a:pt x="27" y="45"/>
                    <a:pt x="29" y="44"/>
                  </a:cubicBezTo>
                  <a:cubicBezTo>
                    <a:pt x="31" y="43"/>
                    <a:pt x="32" y="37"/>
                    <a:pt x="35" y="38"/>
                  </a:cubicBezTo>
                  <a:cubicBezTo>
                    <a:pt x="36" y="38"/>
                    <a:pt x="38" y="36"/>
                    <a:pt x="40" y="36"/>
                  </a:cubicBezTo>
                  <a:cubicBezTo>
                    <a:pt x="42" y="35"/>
                    <a:pt x="44" y="34"/>
                    <a:pt x="46" y="32"/>
                  </a:cubicBezTo>
                  <a:cubicBezTo>
                    <a:pt x="47" y="31"/>
                    <a:pt x="53" y="25"/>
                    <a:pt x="52" y="23"/>
                  </a:cubicBezTo>
                  <a:cubicBezTo>
                    <a:pt x="51" y="22"/>
                    <a:pt x="52" y="24"/>
                    <a:pt x="52" y="23"/>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18" name="Freeform 730"/>
            <p:cNvSpPr/>
            <p:nvPr/>
          </p:nvSpPr>
          <p:spPr bwMode="auto">
            <a:xfrm>
              <a:off x="6592259" y="4742709"/>
              <a:ext cx="74861" cy="176799"/>
            </a:xfrm>
            <a:custGeom>
              <a:avLst/>
              <a:gdLst>
                <a:gd name="T0" fmla="*/ 4 w 16"/>
                <a:gd name="T1" fmla="*/ 25 h 38"/>
                <a:gd name="T2" fmla="*/ 9 w 16"/>
                <a:gd name="T3" fmla="*/ 26 h 38"/>
                <a:gd name="T4" fmla="*/ 8 w 16"/>
                <a:gd name="T5" fmla="*/ 31 h 38"/>
                <a:gd name="T6" fmla="*/ 12 w 16"/>
                <a:gd name="T7" fmla="*/ 38 h 38"/>
                <a:gd name="T8" fmla="*/ 12 w 16"/>
                <a:gd name="T9" fmla="*/ 34 h 38"/>
                <a:gd name="T10" fmla="*/ 15 w 16"/>
                <a:gd name="T11" fmla="*/ 33 h 38"/>
                <a:gd name="T12" fmla="*/ 15 w 16"/>
                <a:gd name="T13" fmla="*/ 27 h 38"/>
                <a:gd name="T14" fmla="*/ 12 w 16"/>
                <a:gd name="T15" fmla="*/ 22 h 38"/>
                <a:gd name="T16" fmla="*/ 8 w 16"/>
                <a:gd name="T17" fmla="*/ 20 h 38"/>
                <a:gd name="T18" fmla="*/ 8 w 16"/>
                <a:gd name="T19" fmla="*/ 16 h 38"/>
                <a:gd name="T20" fmla="*/ 7 w 16"/>
                <a:gd name="T21" fmla="*/ 14 h 38"/>
                <a:gd name="T22" fmla="*/ 8 w 16"/>
                <a:gd name="T23" fmla="*/ 8 h 38"/>
                <a:gd name="T24" fmla="*/ 7 w 16"/>
                <a:gd name="T25" fmla="*/ 3 h 38"/>
                <a:gd name="T26" fmla="*/ 7 w 16"/>
                <a:gd name="T27" fmla="*/ 1 h 38"/>
                <a:gd name="T28" fmla="*/ 2 w 16"/>
                <a:gd name="T29" fmla="*/ 0 h 38"/>
                <a:gd name="T30" fmla="*/ 4 w 16"/>
                <a:gd name="T31" fmla="*/ 6 h 38"/>
                <a:gd name="T32" fmla="*/ 4 w 16"/>
                <a:gd name="T33" fmla="*/ 14 h 38"/>
                <a:gd name="T34" fmla="*/ 2 w 16"/>
                <a:gd name="T35" fmla="*/ 16 h 38"/>
                <a:gd name="T36" fmla="*/ 1 w 16"/>
                <a:gd name="T37" fmla="*/ 20 h 38"/>
                <a:gd name="T38" fmla="*/ 4 w 16"/>
                <a:gd name="T39" fmla="*/ 25 h 38"/>
                <a:gd name="T40" fmla="*/ 4 w 16"/>
                <a:gd name="T41"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38">
                  <a:moveTo>
                    <a:pt x="4" y="25"/>
                  </a:moveTo>
                  <a:cubicBezTo>
                    <a:pt x="6" y="26"/>
                    <a:pt x="9" y="24"/>
                    <a:pt x="9" y="26"/>
                  </a:cubicBezTo>
                  <a:cubicBezTo>
                    <a:pt x="10" y="28"/>
                    <a:pt x="9" y="29"/>
                    <a:pt x="8" y="31"/>
                  </a:cubicBezTo>
                  <a:cubicBezTo>
                    <a:pt x="6" y="33"/>
                    <a:pt x="10" y="36"/>
                    <a:pt x="12" y="38"/>
                  </a:cubicBezTo>
                  <a:cubicBezTo>
                    <a:pt x="13" y="37"/>
                    <a:pt x="12" y="35"/>
                    <a:pt x="12" y="34"/>
                  </a:cubicBezTo>
                  <a:cubicBezTo>
                    <a:pt x="13" y="33"/>
                    <a:pt x="16" y="35"/>
                    <a:pt x="15" y="33"/>
                  </a:cubicBezTo>
                  <a:cubicBezTo>
                    <a:pt x="15" y="31"/>
                    <a:pt x="15" y="29"/>
                    <a:pt x="15" y="27"/>
                  </a:cubicBezTo>
                  <a:cubicBezTo>
                    <a:pt x="14" y="25"/>
                    <a:pt x="13" y="24"/>
                    <a:pt x="12" y="22"/>
                  </a:cubicBezTo>
                  <a:cubicBezTo>
                    <a:pt x="11" y="25"/>
                    <a:pt x="8" y="21"/>
                    <a:pt x="8" y="20"/>
                  </a:cubicBezTo>
                  <a:cubicBezTo>
                    <a:pt x="8" y="18"/>
                    <a:pt x="8" y="17"/>
                    <a:pt x="8" y="16"/>
                  </a:cubicBezTo>
                  <a:cubicBezTo>
                    <a:pt x="8" y="14"/>
                    <a:pt x="8" y="15"/>
                    <a:pt x="7" y="14"/>
                  </a:cubicBezTo>
                  <a:cubicBezTo>
                    <a:pt x="6" y="14"/>
                    <a:pt x="8" y="8"/>
                    <a:pt x="8" y="8"/>
                  </a:cubicBezTo>
                  <a:cubicBezTo>
                    <a:pt x="8" y="6"/>
                    <a:pt x="7" y="5"/>
                    <a:pt x="7" y="3"/>
                  </a:cubicBezTo>
                  <a:cubicBezTo>
                    <a:pt x="6" y="2"/>
                    <a:pt x="5" y="0"/>
                    <a:pt x="7" y="1"/>
                  </a:cubicBezTo>
                  <a:cubicBezTo>
                    <a:pt x="6" y="0"/>
                    <a:pt x="3" y="0"/>
                    <a:pt x="2" y="0"/>
                  </a:cubicBezTo>
                  <a:cubicBezTo>
                    <a:pt x="2" y="1"/>
                    <a:pt x="6" y="5"/>
                    <a:pt x="4" y="6"/>
                  </a:cubicBezTo>
                  <a:cubicBezTo>
                    <a:pt x="1" y="7"/>
                    <a:pt x="2" y="12"/>
                    <a:pt x="4" y="14"/>
                  </a:cubicBezTo>
                  <a:cubicBezTo>
                    <a:pt x="4" y="15"/>
                    <a:pt x="2" y="15"/>
                    <a:pt x="2" y="16"/>
                  </a:cubicBezTo>
                  <a:cubicBezTo>
                    <a:pt x="1" y="16"/>
                    <a:pt x="1" y="19"/>
                    <a:pt x="1" y="20"/>
                  </a:cubicBezTo>
                  <a:cubicBezTo>
                    <a:pt x="0" y="22"/>
                    <a:pt x="3" y="24"/>
                    <a:pt x="4" y="25"/>
                  </a:cubicBezTo>
                  <a:cubicBezTo>
                    <a:pt x="5" y="26"/>
                    <a:pt x="4" y="24"/>
                    <a:pt x="4" y="25"/>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19" name="Freeform 731"/>
            <p:cNvSpPr/>
            <p:nvPr/>
          </p:nvSpPr>
          <p:spPr bwMode="auto">
            <a:xfrm>
              <a:off x="6339008" y="4709261"/>
              <a:ext cx="280328" cy="234139"/>
            </a:xfrm>
            <a:custGeom>
              <a:avLst/>
              <a:gdLst>
                <a:gd name="T0" fmla="*/ 56 w 60"/>
                <a:gd name="T1" fmla="*/ 30 h 50"/>
                <a:gd name="T2" fmla="*/ 55 w 60"/>
                <a:gd name="T3" fmla="*/ 24 h 50"/>
                <a:gd name="T4" fmla="*/ 57 w 60"/>
                <a:gd name="T5" fmla="*/ 22 h 50"/>
                <a:gd name="T6" fmla="*/ 57 w 60"/>
                <a:gd name="T7" fmla="*/ 19 h 50"/>
                <a:gd name="T8" fmla="*/ 58 w 60"/>
                <a:gd name="T9" fmla="*/ 13 h 50"/>
                <a:gd name="T10" fmla="*/ 56 w 60"/>
                <a:gd name="T11" fmla="*/ 8 h 50"/>
                <a:gd name="T12" fmla="*/ 51 w 60"/>
                <a:gd name="T13" fmla="*/ 5 h 50"/>
                <a:gd name="T14" fmla="*/ 48 w 60"/>
                <a:gd name="T15" fmla="*/ 3 h 50"/>
                <a:gd name="T16" fmla="*/ 45 w 60"/>
                <a:gd name="T17" fmla="*/ 0 h 50"/>
                <a:gd name="T18" fmla="*/ 38 w 60"/>
                <a:gd name="T19" fmla="*/ 1 h 50"/>
                <a:gd name="T20" fmla="*/ 34 w 60"/>
                <a:gd name="T21" fmla="*/ 4 h 50"/>
                <a:gd name="T22" fmla="*/ 35 w 60"/>
                <a:gd name="T23" fmla="*/ 10 h 50"/>
                <a:gd name="T24" fmla="*/ 33 w 60"/>
                <a:gd name="T25" fmla="*/ 17 h 50"/>
                <a:gd name="T26" fmla="*/ 37 w 60"/>
                <a:gd name="T27" fmla="*/ 21 h 50"/>
                <a:gd name="T28" fmla="*/ 40 w 60"/>
                <a:gd name="T29" fmla="*/ 23 h 50"/>
                <a:gd name="T30" fmla="*/ 39 w 60"/>
                <a:gd name="T31" fmla="*/ 26 h 50"/>
                <a:gd name="T32" fmla="*/ 35 w 60"/>
                <a:gd name="T33" fmla="*/ 26 h 50"/>
                <a:gd name="T34" fmla="*/ 31 w 60"/>
                <a:gd name="T35" fmla="*/ 22 h 50"/>
                <a:gd name="T36" fmla="*/ 27 w 60"/>
                <a:gd name="T37" fmla="*/ 17 h 50"/>
                <a:gd name="T38" fmla="*/ 20 w 60"/>
                <a:gd name="T39" fmla="*/ 18 h 50"/>
                <a:gd name="T40" fmla="*/ 16 w 60"/>
                <a:gd name="T41" fmla="*/ 16 h 50"/>
                <a:gd name="T42" fmla="*/ 14 w 60"/>
                <a:gd name="T43" fmla="*/ 16 h 50"/>
                <a:gd name="T44" fmla="*/ 11 w 60"/>
                <a:gd name="T45" fmla="*/ 14 h 50"/>
                <a:gd name="T46" fmla="*/ 11 w 60"/>
                <a:gd name="T47" fmla="*/ 20 h 50"/>
                <a:gd name="T48" fmla="*/ 10 w 60"/>
                <a:gd name="T49" fmla="*/ 24 h 50"/>
                <a:gd name="T50" fmla="*/ 2 w 60"/>
                <a:gd name="T51" fmla="*/ 24 h 50"/>
                <a:gd name="T52" fmla="*/ 1 w 60"/>
                <a:gd name="T53" fmla="*/ 29 h 50"/>
                <a:gd name="T54" fmla="*/ 3 w 60"/>
                <a:gd name="T55" fmla="*/ 43 h 50"/>
                <a:gd name="T56" fmla="*/ 8 w 60"/>
                <a:gd name="T57" fmla="*/ 48 h 50"/>
                <a:gd name="T58" fmla="*/ 16 w 60"/>
                <a:gd name="T59" fmla="*/ 50 h 50"/>
                <a:gd name="T60" fmla="*/ 18 w 60"/>
                <a:gd name="T61" fmla="*/ 50 h 50"/>
                <a:gd name="T62" fmla="*/ 22 w 60"/>
                <a:gd name="T63" fmla="*/ 50 h 50"/>
                <a:gd name="T64" fmla="*/ 28 w 60"/>
                <a:gd name="T65" fmla="*/ 47 h 50"/>
                <a:gd name="T66" fmla="*/ 31 w 60"/>
                <a:gd name="T67" fmla="*/ 44 h 50"/>
                <a:gd name="T68" fmla="*/ 35 w 60"/>
                <a:gd name="T69" fmla="*/ 41 h 50"/>
                <a:gd name="T70" fmla="*/ 37 w 60"/>
                <a:gd name="T71" fmla="*/ 38 h 50"/>
                <a:gd name="T72" fmla="*/ 43 w 60"/>
                <a:gd name="T73" fmla="*/ 38 h 50"/>
                <a:gd name="T74" fmla="*/ 42 w 60"/>
                <a:gd name="T75" fmla="*/ 35 h 50"/>
                <a:gd name="T76" fmla="*/ 46 w 60"/>
                <a:gd name="T77" fmla="*/ 33 h 50"/>
                <a:gd name="T78" fmla="*/ 56 w 60"/>
                <a:gd name="T79" fmla="*/ 30 h 50"/>
                <a:gd name="T80" fmla="*/ 56 w 60"/>
                <a:gd name="T81"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50">
                  <a:moveTo>
                    <a:pt x="56" y="30"/>
                  </a:moveTo>
                  <a:cubicBezTo>
                    <a:pt x="54" y="27"/>
                    <a:pt x="56" y="27"/>
                    <a:pt x="55" y="24"/>
                  </a:cubicBezTo>
                  <a:cubicBezTo>
                    <a:pt x="55" y="23"/>
                    <a:pt x="56" y="23"/>
                    <a:pt x="57" y="22"/>
                  </a:cubicBezTo>
                  <a:cubicBezTo>
                    <a:pt x="58" y="21"/>
                    <a:pt x="57" y="20"/>
                    <a:pt x="57" y="19"/>
                  </a:cubicBezTo>
                  <a:cubicBezTo>
                    <a:pt x="56" y="17"/>
                    <a:pt x="56" y="14"/>
                    <a:pt x="58" y="13"/>
                  </a:cubicBezTo>
                  <a:cubicBezTo>
                    <a:pt x="60" y="12"/>
                    <a:pt x="57" y="9"/>
                    <a:pt x="56" y="8"/>
                  </a:cubicBezTo>
                  <a:cubicBezTo>
                    <a:pt x="55" y="6"/>
                    <a:pt x="53" y="5"/>
                    <a:pt x="51" y="5"/>
                  </a:cubicBezTo>
                  <a:cubicBezTo>
                    <a:pt x="50" y="4"/>
                    <a:pt x="49" y="3"/>
                    <a:pt x="48" y="3"/>
                  </a:cubicBezTo>
                  <a:cubicBezTo>
                    <a:pt x="47" y="2"/>
                    <a:pt x="46" y="1"/>
                    <a:pt x="45" y="0"/>
                  </a:cubicBezTo>
                  <a:cubicBezTo>
                    <a:pt x="45" y="0"/>
                    <a:pt x="39" y="1"/>
                    <a:pt x="38" y="1"/>
                  </a:cubicBezTo>
                  <a:cubicBezTo>
                    <a:pt x="36" y="1"/>
                    <a:pt x="36" y="3"/>
                    <a:pt x="34" y="4"/>
                  </a:cubicBezTo>
                  <a:cubicBezTo>
                    <a:pt x="33" y="6"/>
                    <a:pt x="34" y="9"/>
                    <a:pt x="35" y="10"/>
                  </a:cubicBezTo>
                  <a:cubicBezTo>
                    <a:pt x="35" y="13"/>
                    <a:pt x="33" y="14"/>
                    <a:pt x="33" y="17"/>
                  </a:cubicBezTo>
                  <a:cubicBezTo>
                    <a:pt x="33" y="18"/>
                    <a:pt x="35" y="21"/>
                    <a:pt x="37" y="21"/>
                  </a:cubicBezTo>
                  <a:cubicBezTo>
                    <a:pt x="39" y="21"/>
                    <a:pt x="40" y="20"/>
                    <a:pt x="40" y="23"/>
                  </a:cubicBezTo>
                  <a:cubicBezTo>
                    <a:pt x="40" y="25"/>
                    <a:pt x="40" y="26"/>
                    <a:pt x="39" y="26"/>
                  </a:cubicBezTo>
                  <a:cubicBezTo>
                    <a:pt x="37" y="27"/>
                    <a:pt x="36" y="28"/>
                    <a:pt x="35" y="26"/>
                  </a:cubicBezTo>
                  <a:cubicBezTo>
                    <a:pt x="34" y="24"/>
                    <a:pt x="33" y="22"/>
                    <a:pt x="31" y="22"/>
                  </a:cubicBezTo>
                  <a:cubicBezTo>
                    <a:pt x="29" y="21"/>
                    <a:pt x="28" y="19"/>
                    <a:pt x="27" y="17"/>
                  </a:cubicBezTo>
                  <a:cubicBezTo>
                    <a:pt x="25" y="21"/>
                    <a:pt x="23" y="19"/>
                    <a:pt x="20" y="18"/>
                  </a:cubicBezTo>
                  <a:cubicBezTo>
                    <a:pt x="18" y="18"/>
                    <a:pt x="18" y="16"/>
                    <a:pt x="16" y="16"/>
                  </a:cubicBezTo>
                  <a:cubicBezTo>
                    <a:pt x="16" y="16"/>
                    <a:pt x="15" y="17"/>
                    <a:pt x="14" y="16"/>
                  </a:cubicBezTo>
                  <a:cubicBezTo>
                    <a:pt x="13" y="16"/>
                    <a:pt x="13" y="14"/>
                    <a:pt x="11" y="14"/>
                  </a:cubicBezTo>
                  <a:cubicBezTo>
                    <a:pt x="11" y="16"/>
                    <a:pt x="11" y="18"/>
                    <a:pt x="11" y="20"/>
                  </a:cubicBezTo>
                  <a:cubicBezTo>
                    <a:pt x="11" y="22"/>
                    <a:pt x="12" y="24"/>
                    <a:pt x="10" y="24"/>
                  </a:cubicBezTo>
                  <a:cubicBezTo>
                    <a:pt x="7" y="24"/>
                    <a:pt x="4" y="24"/>
                    <a:pt x="2" y="24"/>
                  </a:cubicBezTo>
                  <a:cubicBezTo>
                    <a:pt x="1" y="24"/>
                    <a:pt x="1" y="28"/>
                    <a:pt x="1" y="29"/>
                  </a:cubicBezTo>
                  <a:cubicBezTo>
                    <a:pt x="1" y="33"/>
                    <a:pt x="0" y="40"/>
                    <a:pt x="3" y="43"/>
                  </a:cubicBezTo>
                  <a:cubicBezTo>
                    <a:pt x="4" y="44"/>
                    <a:pt x="7" y="48"/>
                    <a:pt x="8" y="48"/>
                  </a:cubicBezTo>
                  <a:cubicBezTo>
                    <a:pt x="10" y="47"/>
                    <a:pt x="19" y="47"/>
                    <a:pt x="16" y="50"/>
                  </a:cubicBezTo>
                  <a:cubicBezTo>
                    <a:pt x="18" y="50"/>
                    <a:pt x="17" y="50"/>
                    <a:pt x="18" y="50"/>
                  </a:cubicBezTo>
                  <a:cubicBezTo>
                    <a:pt x="20" y="49"/>
                    <a:pt x="21" y="50"/>
                    <a:pt x="22" y="50"/>
                  </a:cubicBezTo>
                  <a:cubicBezTo>
                    <a:pt x="25" y="50"/>
                    <a:pt x="27" y="50"/>
                    <a:pt x="28" y="47"/>
                  </a:cubicBezTo>
                  <a:cubicBezTo>
                    <a:pt x="29" y="46"/>
                    <a:pt x="30" y="45"/>
                    <a:pt x="31" y="44"/>
                  </a:cubicBezTo>
                  <a:cubicBezTo>
                    <a:pt x="32" y="43"/>
                    <a:pt x="34" y="43"/>
                    <a:pt x="35" y="41"/>
                  </a:cubicBezTo>
                  <a:cubicBezTo>
                    <a:pt x="36" y="40"/>
                    <a:pt x="36" y="39"/>
                    <a:pt x="37" y="38"/>
                  </a:cubicBezTo>
                  <a:cubicBezTo>
                    <a:pt x="39" y="38"/>
                    <a:pt x="41" y="38"/>
                    <a:pt x="43" y="38"/>
                  </a:cubicBezTo>
                  <a:cubicBezTo>
                    <a:pt x="42" y="37"/>
                    <a:pt x="42" y="35"/>
                    <a:pt x="42" y="35"/>
                  </a:cubicBezTo>
                  <a:cubicBezTo>
                    <a:pt x="44" y="34"/>
                    <a:pt x="45" y="34"/>
                    <a:pt x="46" y="33"/>
                  </a:cubicBezTo>
                  <a:cubicBezTo>
                    <a:pt x="49" y="32"/>
                    <a:pt x="53" y="31"/>
                    <a:pt x="56" y="30"/>
                  </a:cubicBezTo>
                  <a:cubicBezTo>
                    <a:pt x="55" y="29"/>
                    <a:pt x="55" y="30"/>
                    <a:pt x="56" y="30"/>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20" name="Freeform 732"/>
            <p:cNvSpPr/>
            <p:nvPr/>
          </p:nvSpPr>
          <p:spPr bwMode="auto">
            <a:xfrm>
              <a:off x="6125578" y="4919507"/>
              <a:ext cx="297849" cy="294664"/>
            </a:xfrm>
            <a:custGeom>
              <a:avLst/>
              <a:gdLst>
                <a:gd name="T0" fmla="*/ 33 w 64"/>
                <a:gd name="T1" fmla="*/ 5 h 63"/>
                <a:gd name="T2" fmla="*/ 31 w 64"/>
                <a:gd name="T3" fmla="*/ 2 h 63"/>
                <a:gd name="T4" fmla="*/ 28 w 64"/>
                <a:gd name="T5" fmla="*/ 2 h 63"/>
                <a:gd name="T6" fmla="*/ 18 w 64"/>
                <a:gd name="T7" fmla="*/ 2 h 63"/>
                <a:gd name="T8" fmla="*/ 10 w 64"/>
                <a:gd name="T9" fmla="*/ 2 h 63"/>
                <a:gd name="T10" fmla="*/ 7 w 64"/>
                <a:gd name="T11" fmla="*/ 0 h 63"/>
                <a:gd name="T12" fmla="*/ 4 w 64"/>
                <a:gd name="T13" fmla="*/ 2 h 63"/>
                <a:gd name="T14" fmla="*/ 1 w 64"/>
                <a:gd name="T15" fmla="*/ 2 h 63"/>
                <a:gd name="T16" fmla="*/ 6 w 64"/>
                <a:gd name="T17" fmla="*/ 14 h 63"/>
                <a:gd name="T18" fmla="*/ 9 w 64"/>
                <a:gd name="T19" fmla="*/ 21 h 63"/>
                <a:gd name="T20" fmla="*/ 13 w 64"/>
                <a:gd name="T21" fmla="*/ 29 h 63"/>
                <a:gd name="T22" fmla="*/ 13 w 64"/>
                <a:gd name="T23" fmla="*/ 34 h 63"/>
                <a:gd name="T24" fmla="*/ 14 w 64"/>
                <a:gd name="T25" fmla="*/ 42 h 63"/>
                <a:gd name="T26" fmla="*/ 16 w 64"/>
                <a:gd name="T27" fmla="*/ 51 h 63"/>
                <a:gd name="T28" fmla="*/ 22 w 64"/>
                <a:gd name="T29" fmla="*/ 61 h 63"/>
                <a:gd name="T30" fmla="*/ 28 w 64"/>
                <a:gd name="T31" fmla="*/ 62 h 63"/>
                <a:gd name="T32" fmla="*/ 33 w 64"/>
                <a:gd name="T33" fmla="*/ 62 h 63"/>
                <a:gd name="T34" fmla="*/ 38 w 64"/>
                <a:gd name="T35" fmla="*/ 58 h 63"/>
                <a:gd name="T36" fmla="*/ 38 w 64"/>
                <a:gd name="T37" fmla="*/ 40 h 63"/>
                <a:gd name="T38" fmla="*/ 38 w 64"/>
                <a:gd name="T39" fmla="*/ 28 h 63"/>
                <a:gd name="T40" fmla="*/ 39 w 64"/>
                <a:gd name="T41" fmla="*/ 26 h 63"/>
                <a:gd name="T42" fmla="*/ 43 w 64"/>
                <a:gd name="T43" fmla="*/ 26 h 63"/>
                <a:gd name="T44" fmla="*/ 43 w 64"/>
                <a:gd name="T45" fmla="*/ 7 h 63"/>
                <a:gd name="T46" fmla="*/ 51 w 64"/>
                <a:gd name="T47" fmla="*/ 6 h 63"/>
                <a:gd name="T48" fmla="*/ 53 w 64"/>
                <a:gd name="T49" fmla="*/ 5 h 63"/>
                <a:gd name="T50" fmla="*/ 56 w 64"/>
                <a:gd name="T51" fmla="*/ 8 h 63"/>
                <a:gd name="T52" fmla="*/ 58 w 64"/>
                <a:gd name="T53" fmla="*/ 6 h 63"/>
                <a:gd name="T54" fmla="*/ 62 w 64"/>
                <a:gd name="T55" fmla="*/ 5 h 63"/>
                <a:gd name="T56" fmla="*/ 59 w 64"/>
                <a:gd name="T57" fmla="*/ 2 h 63"/>
                <a:gd name="T58" fmla="*/ 45 w 64"/>
                <a:gd name="T59" fmla="*/ 5 h 63"/>
                <a:gd name="T60" fmla="*/ 33 w 64"/>
                <a:gd name="T61"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 h="63">
                  <a:moveTo>
                    <a:pt x="33" y="5"/>
                  </a:moveTo>
                  <a:cubicBezTo>
                    <a:pt x="32" y="5"/>
                    <a:pt x="31" y="2"/>
                    <a:pt x="31" y="2"/>
                  </a:cubicBezTo>
                  <a:cubicBezTo>
                    <a:pt x="30" y="2"/>
                    <a:pt x="29" y="2"/>
                    <a:pt x="28" y="2"/>
                  </a:cubicBezTo>
                  <a:cubicBezTo>
                    <a:pt x="25" y="2"/>
                    <a:pt x="21" y="2"/>
                    <a:pt x="18" y="2"/>
                  </a:cubicBezTo>
                  <a:cubicBezTo>
                    <a:pt x="15" y="2"/>
                    <a:pt x="13" y="2"/>
                    <a:pt x="10" y="2"/>
                  </a:cubicBezTo>
                  <a:cubicBezTo>
                    <a:pt x="9" y="2"/>
                    <a:pt x="9" y="0"/>
                    <a:pt x="7" y="0"/>
                  </a:cubicBezTo>
                  <a:cubicBezTo>
                    <a:pt x="6" y="0"/>
                    <a:pt x="5" y="2"/>
                    <a:pt x="4" y="2"/>
                  </a:cubicBezTo>
                  <a:cubicBezTo>
                    <a:pt x="3" y="2"/>
                    <a:pt x="2" y="2"/>
                    <a:pt x="1" y="2"/>
                  </a:cubicBezTo>
                  <a:cubicBezTo>
                    <a:pt x="0" y="7"/>
                    <a:pt x="4" y="9"/>
                    <a:pt x="6" y="14"/>
                  </a:cubicBezTo>
                  <a:cubicBezTo>
                    <a:pt x="7" y="16"/>
                    <a:pt x="8" y="19"/>
                    <a:pt x="9" y="21"/>
                  </a:cubicBezTo>
                  <a:cubicBezTo>
                    <a:pt x="10" y="24"/>
                    <a:pt x="12" y="26"/>
                    <a:pt x="13" y="29"/>
                  </a:cubicBezTo>
                  <a:cubicBezTo>
                    <a:pt x="13" y="30"/>
                    <a:pt x="13" y="33"/>
                    <a:pt x="13" y="34"/>
                  </a:cubicBezTo>
                  <a:cubicBezTo>
                    <a:pt x="13" y="37"/>
                    <a:pt x="14" y="39"/>
                    <a:pt x="14" y="42"/>
                  </a:cubicBezTo>
                  <a:cubicBezTo>
                    <a:pt x="15" y="45"/>
                    <a:pt x="15" y="48"/>
                    <a:pt x="16" y="51"/>
                  </a:cubicBezTo>
                  <a:cubicBezTo>
                    <a:pt x="17" y="55"/>
                    <a:pt x="20" y="58"/>
                    <a:pt x="22" y="61"/>
                  </a:cubicBezTo>
                  <a:cubicBezTo>
                    <a:pt x="25" y="58"/>
                    <a:pt x="25" y="60"/>
                    <a:pt x="28" y="62"/>
                  </a:cubicBezTo>
                  <a:cubicBezTo>
                    <a:pt x="29" y="63"/>
                    <a:pt x="32" y="63"/>
                    <a:pt x="33" y="62"/>
                  </a:cubicBezTo>
                  <a:cubicBezTo>
                    <a:pt x="36" y="62"/>
                    <a:pt x="38" y="61"/>
                    <a:pt x="38" y="58"/>
                  </a:cubicBezTo>
                  <a:cubicBezTo>
                    <a:pt x="38" y="52"/>
                    <a:pt x="38" y="46"/>
                    <a:pt x="38" y="40"/>
                  </a:cubicBezTo>
                  <a:cubicBezTo>
                    <a:pt x="38" y="36"/>
                    <a:pt x="38" y="32"/>
                    <a:pt x="38" y="28"/>
                  </a:cubicBezTo>
                  <a:cubicBezTo>
                    <a:pt x="38" y="27"/>
                    <a:pt x="38" y="26"/>
                    <a:pt x="39" y="26"/>
                  </a:cubicBezTo>
                  <a:cubicBezTo>
                    <a:pt x="39" y="26"/>
                    <a:pt x="43" y="26"/>
                    <a:pt x="43" y="26"/>
                  </a:cubicBezTo>
                  <a:cubicBezTo>
                    <a:pt x="43" y="20"/>
                    <a:pt x="43" y="13"/>
                    <a:pt x="43" y="7"/>
                  </a:cubicBezTo>
                  <a:cubicBezTo>
                    <a:pt x="46" y="8"/>
                    <a:pt x="48" y="6"/>
                    <a:pt x="51" y="6"/>
                  </a:cubicBezTo>
                  <a:cubicBezTo>
                    <a:pt x="51" y="5"/>
                    <a:pt x="52" y="5"/>
                    <a:pt x="53" y="5"/>
                  </a:cubicBezTo>
                  <a:cubicBezTo>
                    <a:pt x="53" y="5"/>
                    <a:pt x="55" y="8"/>
                    <a:pt x="56" y="8"/>
                  </a:cubicBezTo>
                  <a:cubicBezTo>
                    <a:pt x="57" y="7"/>
                    <a:pt x="56" y="6"/>
                    <a:pt x="58" y="6"/>
                  </a:cubicBezTo>
                  <a:cubicBezTo>
                    <a:pt x="59" y="6"/>
                    <a:pt x="60" y="5"/>
                    <a:pt x="62" y="5"/>
                  </a:cubicBezTo>
                  <a:cubicBezTo>
                    <a:pt x="64" y="4"/>
                    <a:pt x="60" y="2"/>
                    <a:pt x="59" y="2"/>
                  </a:cubicBezTo>
                  <a:cubicBezTo>
                    <a:pt x="54" y="2"/>
                    <a:pt x="50" y="5"/>
                    <a:pt x="45" y="5"/>
                  </a:cubicBezTo>
                  <a:cubicBezTo>
                    <a:pt x="41" y="5"/>
                    <a:pt x="37" y="5"/>
                    <a:pt x="33" y="5"/>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21" name="Freeform 733"/>
            <p:cNvSpPr/>
            <p:nvPr/>
          </p:nvSpPr>
          <p:spPr bwMode="auto">
            <a:xfrm>
              <a:off x="6133541" y="4390707"/>
              <a:ext cx="425271" cy="444384"/>
            </a:xfrm>
            <a:custGeom>
              <a:avLst/>
              <a:gdLst>
                <a:gd name="T0" fmla="*/ 89 w 91"/>
                <a:gd name="T1" fmla="*/ 10 h 95"/>
                <a:gd name="T2" fmla="*/ 83 w 91"/>
                <a:gd name="T3" fmla="*/ 4 h 95"/>
                <a:gd name="T4" fmla="*/ 77 w 91"/>
                <a:gd name="T5" fmla="*/ 6 h 95"/>
                <a:gd name="T6" fmla="*/ 72 w 91"/>
                <a:gd name="T7" fmla="*/ 1 h 95"/>
                <a:gd name="T8" fmla="*/ 65 w 91"/>
                <a:gd name="T9" fmla="*/ 1 h 95"/>
                <a:gd name="T10" fmla="*/ 57 w 91"/>
                <a:gd name="T11" fmla="*/ 2 h 95"/>
                <a:gd name="T12" fmla="*/ 48 w 91"/>
                <a:gd name="T13" fmla="*/ 6 h 95"/>
                <a:gd name="T14" fmla="*/ 35 w 91"/>
                <a:gd name="T15" fmla="*/ 2 h 95"/>
                <a:gd name="T16" fmla="*/ 30 w 91"/>
                <a:gd name="T17" fmla="*/ 12 h 95"/>
                <a:gd name="T18" fmla="*/ 19 w 91"/>
                <a:gd name="T19" fmla="*/ 35 h 95"/>
                <a:gd name="T20" fmla="*/ 17 w 91"/>
                <a:gd name="T21" fmla="*/ 48 h 95"/>
                <a:gd name="T22" fmla="*/ 10 w 91"/>
                <a:gd name="T23" fmla="*/ 49 h 95"/>
                <a:gd name="T24" fmla="*/ 2 w 91"/>
                <a:gd name="T25" fmla="*/ 55 h 95"/>
                <a:gd name="T26" fmla="*/ 1 w 91"/>
                <a:gd name="T27" fmla="*/ 59 h 95"/>
                <a:gd name="T28" fmla="*/ 18 w 91"/>
                <a:gd name="T29" fmla="*/ 57 h 95"/>
                <a:gd name="T30" fmla="*/ 26 w 91"/>
                <a:gd name="T31" fmla="*/ 68 h 95"/>
                <a:gd name="T32" fmla="*/ 35 w 91"/>
                <a:gd name="T33" fmla="*/ 63 h 95"/>
                <a:gd name="T34" fmla="*/ 41 w 91"/>
                <a:gd name="T35" fmla="*/ 64 h 95"/>
                <a:gd name="T36" fmla="*/ 46 w 91"/>
                <a:gd name="T37" fmla="*/ 70 h 95"/>
                <a:gd name="T38" fmla="*/ 47 w 91"/>
                <a:gd name="T39" fmla="*/ 78 h 95"/>
                <a:gd name="T40" fmla="*/ 53 w 91"/>
                <a:gd name="T41" fmla="*/ 82 h 95"/>
                <a:gd name="T42" fmla="*/ 60 w 91"/>
                <a:gd name="T43" fmla="*/ 84 h 95"/>
                <a:gd name="T44" fmla="*/ 66 w 91"/>
                <a:gd name="T45" fmla="*/ 87 h 95"/>
                <a:gd name="T46" fmla="*/ 76 w 91"/>
                <a:gd name="T47" fmla="*/ 90 h 95"/>
                <a:gd name="T48" fmla="*/ 84 w 91"/>
                <a:gd name="T49" fmla="*/ 94 h 95"/>
                <a:gd name="T50" fmla="*/ 77 w 91"/>
                <a:gd name="T51" fmla="*/ 85 h 95"/>
                <a:gd name="T52" fmla="*/ 78 w 91"/>
                <a:gd name="T53" fmla="*/ 73 h 95"/>
                <a:gd name="T54" fmla="*/ 80 w 91"/>
                <a:gd name="T55" fmla="*/ 70 h 95"/>
                <a:gd name="T56" fmla="*/ 84 w 91"/>
                <a:gd name="T57" fmla="*/ 63 h 95"/>
                <a:gd name="T58" fmla="*/ 81 w 91"/>
                <a:gd name="T59" fmla="*/ 55 h 95"/>
                <a:gd name="T60" fmla="*/ 81 w 91"/>
                <a:gd name="T61" fmla="*/ 45 h 95"/>
                <a:gd name="T62" fmla="*/ 83 w 91"/>
                <a:gd name="T63" fmla="*/ 28 h 95"/>
                <a:gd name="T64" fmla="*/ 90 w 91"/>
                <a:gd name="T65" fmla="*/ 18 h 95"/>
                <a:gd name="T66" fmla="*/ 90 w 91"/>
                <a:gd name="T67" fmla="*/ 1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95">
                  <a:moveTo>
                    <a:pt x="90" y="15"/>
                  </a:moveTo>
                  <a:cubicBezTo>
                    <a:pt x="89" y="14"/>
                    <a:pt x="89" y="12"/>
                    <a:pt x="89" y="10"/>
                  </a:cubicBezTo>
                  <a:cubicBezTo>
                    <a:pt x="89" y="9"/>
                    <a:pt x="87" y="8"/>
                    <a:pt x="86" y="7"/>
                  </a:cubicBezTo>
                  <a:cubicBezTo>
                    <a:pt x="86" y="6"/>
                    <a:pt x="84" y="4"/>
                    <a:pt x="83" y="4"/>
                  </a:cubicBezTo>
                  <a:cubicBezTo>
                    <a:pt x="82" y="4"/>
                    <a:pt x="82" y="6"/>
                    <a:pt x="80" y="5"/>
                  </a:cubicBezTo>
                  <a:cubicBezTo>
                    <a:pt x="78" y="4"/>
                    <a:pt x="79" y="5"/>
                    <a:pt x="77" y="6"/>
                  </a:cubicBezTo>
                  <a:cubicBezTo>
                    <a:pt x="77" y="6"/>
                    <a:pt x="75" y="5"/>
                    <a:pt x="75" y="4"/>
                  </a:cubicBezTo>
                  <a:cubicBezTo>
                    <a:pt x="74" y="3"/>
                    <a:pt x="73" y="2"/>
                    <a:pt x="72" y="1"/>
                  </a:cubicBezTo>
                  <a:cubicBezTo>
                    <a:pt x="71" y="0"/>
                    <a:pt x="70" y="2"/>
                    <a:pt x="69" y="2"/>
                  </a:cubicBezTo>
                  <a:cubicBezTo>
                    <a:pt x="68" y="3"/>
                    <a:pt x="66" y="2"/>
                    <a:pt x="65" y="1"/>
                  </a:cubicBezTo>
                  <a:cubicBezTo>
                    <a:pt x="63" y="0"/>
                    <a:pt x="63" y="1"/>
                    <a:pt x="61" y="2"/>
                  </a:cubicBezTo>
                  <a:cubicBezTo>
                    <a:pt x="60" y="3"/>
                    <a:pt x="58" y="2"/>
                    <a:pt x="57" y="2"/>
                  </a:cubicBezTo>
                  <a:cubicBezTo>
                    <a:pt x="56" y="3"/>
                    <a:pt x="53" y="3"/>
                    <a:pt x="52" y="3"/>
                  </a:cubicBezTo>
                  <a:cubicBezTo>
                    <a:pt x="49" y="1"/>
                    <a:pt x="51" y="6"/>
                    <a:pt x="48" y="6"/>
                  </a:cubicBezTo>
                  <a:cubicBezTo>
                    <a:pt x="46" y="7"/>
                    <a:pt x="42" y="6"/>
                    <a:pt x="40" y="5"/>
                  </a:cubicBezTo>
                  <a:cubicBezTo>
                    <a:pt x="38" y="4"/>
                    <a:pt x="37" y="2"/>
                    <a:pt x="35" y="2"/>
                  </a:cubicBezTo>
                  <a:cubicBezTo>
                    <a:pt x="34" y="1"/>
                    <a:pt x="32" y="3"/>
                    <a:pt x="31" y="4"/>
                  </a:cubicBezTo>
                  <a:cubicBezTo>
                    <a:pt x="29" y="6"/>
                    <a:pt x="31" y="9"/>
                    <a:pt x="30" y="12"/>
                  </a:cubicBezTo>
                  <a:cubicBezTo>
                    <a:pt x="27" y="17"/>
                    <a:pt x="27" y="23"/>
                    <a:pt x="24" y="27"/>
                  </a:cubicBezTo>
                  <a:cubicBezTo>
                    <a:pt x="22" y="30"/>
                    <a:pt x="21" y="32"/>
                    <a:pt x="19" y="35"/>
                  </a:cubicBezTo>
                  <a:cubicBezTo>
                    <a:pt x="18" y="37"/>
                    <a:pt x="18" y="39"/>
                    <a:pt x="18" y="41"/>
                  </a:cubicBezTo>
                  <a:cubicBezTo>
                    <a:pt x="18" y="44"/>
                    <a:pt x="19" y="46"/>
                    <a:pt x="17" y="48"/>
                  </a:cubicBezTo>
                  <a:cubicBezTo>
                    <a:pt x="16" y="48"/>
                    <a:pt x="11" y="51"/>
                    <a:pt x="11" y="51"/>
                  </a:cubicBezTo>
                  <a:cubicBezTo>
                    <a:pt x="10" y="51"/>
                    <a:pt x="12" y="48"/>
                    <a:pt x="10" y="49"/>
                  </a:cubicBezTo>
                  <a:cubicBezTo>
                    <a:pt x="7" y="51"/>
                    <a:pt x="7" y="53"/>
                    <a:pt x="5" y="50"/>
                  </a:cubicBezTo>
                  <a:cubicBezTo>
                    <a:pt x="4" y="51"/>
                    <a:pt x="2" y="53"/>
                    <a:pt x="2" y="55"/>
                  </a:cubicBezTo>
                  <a:cubicBezTo>
                    <a:pt x="2" y="55"/>
                    <a:pt x="2" y="56"/>
                    <a:pt x="1" y="56"/>
                  </a:cubicBezTo>
                  <a:cubicBezTo>
                    <a:pt x="0" y="57"/>
                    <a:pt x="1" y="58"/>
                    <a:pt x="1" y="59"/>
                  </a:cubicBezTo>
                  <a:cubicBezTo>
                    <a:pt x="5" y="56"/>
                    <a:pt x="8" y="57"/>
                    <a:pt x="13" y="57"/>
                  </a:cubicBezTo>
                  <a:cubicBezTo>
                    <a:pt x="15" y="57"/>
                    <a:pt x="16" y="57"/>
                    <a:pt x="18" y="57"/>
                  </a:cubicBezTo>
                  <a:cubicBezTo>
                    <a:pt x="20" y="57"/>
                    <a:pt x="21" y="60"/>
                    <a:pt x="22" y="62"/>
                  </a:cubicBezTo>
                  <a:cubicBezTo>
                    <a:pt x="23" y="64"/>
                    <a:pt x="24" y="67"/>
                    <a:pt x="26" y="68"/>
                  </a:cubicBezTo>
                  <a:cubicBezTo>
                    <a:pt x="27" y="69"/>
                    <a:pt x="31" y="68"/>
                    <a:pt x="33" y="67"/>
                  </a:cubicBezTo>
                  <a:cubicBezTo>
                    <a:pt x="34" y="67"/>
                    <a:pt x="34" y="64"/>
                    <a:pt x="35" y="63"/>
                  </a:cubicBezTo>
                  <a:cubicBezTo>
                    <a:pt x="35" y="61"/>
                    <a:pt x="38" y="62"/>
                    <a:pt x="39" y="62"/>
                  </a:cubicBezTo>
                  <a:cubicBezTo>
                    <a:pt x="39" y="64"/>
                    <a:pt x="39" y="64"/>
                    <a:pt x="41" y="64"/>
                  </a:cubicBezTo>
                  <a:cubicBezTo>
                    <a:pt x="42" y="64"/>
                    <a:pt x="45" y="63"/>
                    <a:pt x="45" y="65"/>
                  </a:cubicBezTo>
                  <a:cubicBezTo>
                    <a:pt x="45" y="67"/>
                    <a:pt x="46" y="68"/>
                    <a:pt x="46" y="70"/>
                  </a:cubicBezTo>
                  <a:cubicBezTo>
                    <a:pt x="46" y="71"/>
                    <a:pt x="46" y="72"/>
                    <a:pt x="45" y="74"/>
                  </a:cubicBezTo>
                  <a:cubicBezTo>
                    <a:pt x="45" y="75"/>
                    <a:pt x="46" y="77"/>
                    <a:pt x="47" y="78"/>
                  </a:cubicBezTo>
                  <a:cubicBezTo>
                    <a:pt x="48" y="79"/>
                    <a:pt x="47" y="81"/>
                    <a:pt x="47" y="82"/>
                  </a:cubicBezTo>
                  <a:cubicBezTo>
                    <a:pt x="47" y="85"/>
                    <a:pt x="52" y="82"/>
                    <a:pt x="53" y="82"/>
                  </a:cubicBezTo>
                  <a:cubicBezTo>
                    <a:pt x="55" y="82"/>
                    <a:pt x="56" y="82"/>
                    <a:pt x="57" y="83"/>
                  </a:cubicBezTo>
                  <a:cubicBezTo>
                    <a:pt x="59" y="85"/>
                    <a:pt x="58" y="84"/>
                    <a:pt x="60" y="84"/>
                  </a:cubicBezTo>
                  <a:cubicBezTo>
                    <a:pt x="62" y="84"/>
                    <a:pt x="62" y="85"/>
                    <a:pt x="63" y="86"/>
                  </a:cubicBezTo>
                  <a:cubicBezTo>
                    <a:pt x="64" y="86"/>
                    <a:pt x="65" y="87"/>
                    <a:pt x="66" y="87"/>
                  </a:cubicBezTo>
                  <a:cubicBezTo>
                    <a:pt x="69" y="88"/>
                    <a:pt x="70" y="88"/>
                    <a:pt x="71" y="85"/>
                  </a:cubicBezTo>
                  <a:cubicBezTo>
                    <a:pt x="72" y="88"/>
                    <a:pt x="73" y="89"/>
                    <a:pt x="76" y="90"/>
                  </a:cubicBezTo>
                  <a:cubicBezTo>
                    <a:pt x="78" y="91"/>
                    <a:pt x="78" y="94"/>
                    <a:pt x="80" y="95"/>
                  </a:cubicBezTo>
                  <a:cubicBezTo>
                    <a:pt x="80" y="95"/>
                    <a:pt x="84" y="94"/>
                    <a:pt x="84" y="94"/>
                  </a:cubicBezTo>
                  <a:cubicBezTo>
                    <a:pt x="84" y="92"/>
                    <a:pt x="85" y="88"/>
                    <a:pt x="83" y="89"/>
                  </a:cubicBezTo>
                  <a:cubicBezTo>
                    <a:pt x="80" y="90"/>
                    <a:pt x="78" y="88"/>
                    <a:pt x="77" y="85"/>
                  </a:cubicBezTo>
                  <a:cubicBezTo>
                    <a:pt x="77" y="83"/>
                    <a:pt x="79" y="80"/>
                    <a:pt x="78" y="77"/>
                  </a:cubicBezTo>
                  <a:cubicBezTo>
                    <a:pt x="78" y="76"/>
                    <a:pt x="77" y="74"/>
                    <a:pt x="78" y="73"/>
                  </a:cubicBezTo>
                  <a:cubicBezTo>
                    <a:pt x="78" y="73"/>
                    <a:pt x="78" y="72"/>
                    <a:pt x="79" y="72"/>
                  </a:cubicBezTo>
                  <a:cubicBezTo>
                    <a:pt x="80" y="72"/>
                    <a:pt x="79" y="70"/>
                    <a:pt x="80" y="70"/>
                  </a:cubicBezTo>
                  <a:cubicBezTo>
                    <a:pt x="81" y="68"/>
                    <a:pt x="86" y="68"/>
                    <a:pt x="87" y="68"/>
                  </a:cubicBezTo>
                  <a:cubicBezTo>
                    <a:pt x="85" y="67"/>
                    <a:pt x="86" y="64"/>
                    <a:pt x="84" y="63"/>
                  </a:cubicBezTo>
                  <a:cubicBezTo>
                    <a:pt x="83" y="62"/>
                    <a:pt x="82" y="61"/>
                    <a:pt x="82" y="60"/>
                  </a:cubicBezTo>
                  <a:cubicBezTo>
                    <a:pt x="82" y="58"/>
                    <a:pt x="82" y="56"/>
                    <a:pt x="81" y="55"/>
                  </a:cubicBezTo>
                  <a:cubicBezTo>
                    <a:pt x="81" y="53"/>
                    <a:pt x="80" y="52"/>
                    <a:pt x="80" y="50"/>
                  </a:cubicBezTo>
                  <a:cubicBezTo>
                    <a:pt x="80" y="49"/>
                    <a:pt x="80" y="44"/>
                    <a:pt x="81" y="45"/>
                  </a:cubicBezTo>
                  <a:cubicBezTo>
                    <a:pt x="80" y="41"/>
                    <a:pt x="80" y="39"/>
                    <a:pt x="82" y="35"/>
                  </a:cubicBezTo>
                  <a:cubicBezTo>
                    <a:pt x="83" y="32"/>
                    <a:pt x="83" y="31"/>
                    <a:pt x="83" y="28"/>
                  </a:cubicBezTo>
                  <a:cubicBezTo>
                    <a:pt x="83" y="25"/>
                    <a:pt x="85" y="23"/>
                    <a:pt x="87" y="21"/>
                  </a:cubicBezTo>
                  <a:cubicBezTo>
                    <a:pt x="88" y="20"/>
                    <a:pt x="89" y="19"/>
                    <a:pt x="90" y="18"/>
                  </a:cubicBezTo>
                  <a:cubicBezTo>
                    <a:pt x="91" y="17"/>
                    <a:pt x="91" y="17"/>
                    <a:pt x="90" y="15"/>
                  </a:cubicBezTo>
                  <a:cubicBezTo>
                    <a:pt x="89" y="15"/>
                    <a:pt x="91" y="16"/>
                    <a:pt x="90" y="15"/>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22" name="Freeform 734"/>
            <p:cNvSpPr/>
            <p:nvPr/>
          </p:nvSpPr>
          <p:spPr bwMode="auto">
            <a:xfrm>
              <a:off x="6128762" y="4653515"/>
              <a:ext cx="262808" cy="294664"/>
            </a:xfrm>
            <a:custGeom>
              <a:avLst/>
              <a:gdLst>
                <a:gd name="T0" fmla="*/ 51 w 56"/>
                <a:gd name="T1" fmla="*/ 27 h 63"/>
                <a:gd name="T2" fmla="*/ 48 w 56"/>
                <a:gd name="T3" fmla="*/ 26 h 63"/>
                <a:gd name="T4" fmla="*/ 47 w 56"/>
                <a:gd name="T5" fmla="*/ 21 h 63"/>
                <a:gd name="T6" fmla="*/ 46 w 56"/>
                <a:gd name="T7" fmla="*/ 12 h 63"/>
                <a:gd name="T8" fmla="*/ 46 w 56"/>
                <a:gd name="T9" fmla="*/ 8 h 63"/>
                <a:gd name="T10" fmla="*/ 43 w 56"/>
                <a:gd name="T11" fmla="*/ 8 h 63"/>
                <a:gd name="T12" fmla="*/ 40 w 56"/>
                <a:gd name="T13" fmla="*/ 6 h 63"/>
                <a:gd name="T14" fmla="*/ 35 w 56"/>
                <a:gd name="T15" fmla="*/ 8 h 63"/>
                <a:gd name="T16" fmla="*/ 34 w 56"/>
                <a:gd name="T17" fmla="*/ 11 h 63"/>
                <a:gd name="T18" fmla="*/ 29 w 56"/>
                <a:gd name="T19" fmla="*/ 12 h 63"/>
                <a:gd name="T20" fmla="*/ 18 w 56"/>
                <a:gd name="T21" fmla="*/ 1 h 63"/>
                <a:gd name="T22" fmla="*/ 3 w 56"/>
                <a:gd name="T23" fmla="*/ 2 h 63"/>
                <a:gd name="T24" fmla="*/ 6 w 56"/>
                <a:gd name="T25" fmla="*/ 12 h 63"/>
                <a:gd name="T26" fmla="*/ 6 w 56"/>
                <a:gd name="T27" fmla="*/ 16 h 63"/>
                <a:gd name="T28" fmla="*/ 6 w 56"/>
                <a:gd name="T29" fmla="*/ 20 h 63"/>
                <a:gd name="T30" fmla="*/ 8 w 56"/>
                <a:gd name="T31" fmla="*/ 33 h 63"/>
                <a:gd name="T32" fmla="*/ 3 w 56"/>
                <a:gd name="T33" fmla="*/ 41 h 63"/>
                <a:gd name="T34" fmla="*/ 0 w 56"/>
                <a:gd name="T35" fmla="*/ 50 h 63"/>
                <a:gd name="T36" fmla="*/ 0 w 56"/>
                <a:gd name="T37" fmla="*/ 55 h 63"/>
                <a:gd name="T38" fmla="*/ 0 w 56"/>
                <a:gd name="T39" fmla="*/ 59 h 63"/>
                <a:gd name="T40" fmla="*/ 3 w 56"/>
                <a:gd name="T41" fmla="*/ 59 h 63"/>
                <a:gd name="T42" fmla="*/ 8 w 56"/>
                <a:gd name="T43" fmla="*/ 58 h 63"/>
                <a:gd name="T44" fmla="*/ 9 w 56"/>
                <a:gd name="T45" fmla="*/ 59 h 63"/>
                <a:gd name="T46" fmla="*/ 16 w 56"/>
                <a:gd name="T47" fmla="*/ 59 h 63"/>
                <a:gd name="T48" fmla="*/ 25 w 56"/>
                <a:gd name="T49" fmla="*/ 59 h 63"/>
                <a:gd name="T50" fmla="*/ 30 w 56"/>
                <a:gd name="T51" fmla="*/ 59 h 63"/>
                <a:gd name="T52" fmla="*/ 39 w 56"/>
                <a:gd name="T53" fmla="*/ 62 h 63"/>
                <a:gd name="T54" fmla="*/ 53 w 56"/>
                <a:gd name="T55" fmla="*/ 60 h 63"/>
                <a:gd name="T56" fmla="*/ 46 w 56"/>
                <a:gd name="T57" fmla="*/ 51 h 63"/>
                <a:gd name="T58" fmla="*/ 46 w 56"/>
                <a:gd name="T59" fmla="*/ 37 h 63"/>
                <a:gd name="T60" fmla="*/ 56 w 56"/>
                <a:gd name="T61" fmla="*/ 35 h 63"/>
                <a:gd name="T62" fmla="*/ 56 w 56"/>
                <a:gd name="T63" fmla="*/ 27 h 63"/>
                <a:gd name="T64" fmla="*/ 51 w 56"/>
                <a:gd name="T6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63">
                  <a:moveTo>
                    <a:pt x="51" y="27"/>
                  </a:moveTo>
                  <a:cubicBezTo>
                    <a:pt x="49" y="27"/>
                    <a:pt x="48" y="28"/>
                    <a:pt x="48" y="26"/>
                  </a:cubicBezTo>
                  <a:cubicBezTo>
                    <a:pt x="48" y="24"/>
                    <a:pt x="48" y="23"/>
                    <a:pt x="47" y="21"/>
                  </a:cubicBezTo>
                  <a:cubicBezTo>
                    <a:pt x="45" y="18"/>
                    <a:pt x="48" y="15"/>
                    <a:pt x="46" y="12"/>
                  </a:cubicBezTo>
                  <a:cubicBezTo>
                    <a:pt x="46" y="11"/>
                    <a:pt x="46" y="8"/>
                    <a:pt x="46" y="8"/>
                  </a:cubicBezTo>
                  <a:cubicBezTo>
                    <a:pt x="46" y="8"/>
                    <a:pt x="43" y="8"/>
                    <a:pt x="43" y="8"/>
                  </a:cubicBezTo>
                  <a:cubicBezTo>
                    <a:pt x="40" y="8"/>
                    <a:pt x="40" y="9"/>
                    <a:pt x="40" y="6"/>
                  </a:cubicBezTo>
                  <a:cubicBezTo>
                    <a:pt x="37" y="6"/>
                    <a:pt x="36" y="5"/>
                    <a:pt x="35" y="8"/>
                  </a:cubicBezTo>
                  <a:cubicBezTo>
                    <a:pt x="35" y="8"/>
                    <a:pt x="35" y="11"/>
                    <a:pt x="34" y="11"/>
                  </a:cubicBezTo>
                  <a:cubicBezTo>
                    <a:pt x="33" y="12"/>
                    <a:pt x="31" y="12"/>
                    <a:pt x="29" y="12"/>
                  </a:cubicBezTo>
                  <a:cubicBezTo>
                    <a:pt x="22" y="13"/>
                    <a:pt x="24" y="1"/>
                    <a:pt x="18" y="1"/>
                  </a:cubicBezTo>
                  <a:cubicBezTo>
                    <a:pt x="13" y="1"/>
                    <a:pt x="7" y="0"/>
                    <a:pt x="3" y="2"/>
                  </a:cubicBezTo>
                  <a:cubicBezTo>
                    <a:pt x="1" y="4"/>
                    <a:pt x="6" y="10"/>
                    <a:pt x="6" y="12"/>
                  </a:cubicBezTo>
                  <a:cubicBezTo>
                    <a:pt x="7" y="13"/>
                    <a:pt x="7" y="15"/>
                    <a:pt x="6" y="16"/>
                  </a:cubicBezTo>
                  <a:cubicBezTo>
                    <a:pt x="4" y="17"/>
                    <a:pt x="6" y="19"/>
                    <a:pt x="6" y="20"/>
                  </a:cubicBezTo>
                  <a:cubicBezTo>
                    <a:pt x="9" y="24"/>
                    <a:pt x="11" y="29"/>
                    <a:pt x="8" y="33"/>
                  </a:cubicBezTo>
                  <a:cubicBezTo>
                    <a:pt x="6" y="36"/>
                    <a:pt x="4" y="38"/>
                    <a:pt x="3" y="41"/>
                  </a:cubicBezTo>
                  <a:cubicBezTo>
                    <a:pt x="2" y="44"/>
                    <a:pt x="1" y="47"/>
                    <a:pt x="0" y="50"/>
                  </a:cubicBezTo>
                  <a:cubicBezTo>
                    <a:pt x="0" y="52"/>
                    <a:pt x="0" y="54"/>
                    <a:pt x="0" y="55"/>
                  </a:cubicBezTo>
                  <a:cubicBezTo>
                    <a:pt x="0" y="56"/>
                    <a:pt x="0" y="58"/>
                    <a:pt x="0" y="59"/>
                  </a:cubicBezTo>
                  <a:cubicBezTo>
                    <a:pt x="1" y="59"/>
                    <a:pt x="2" y="59"/>
                    <a:pt x="3" y="59"/>
                  </a:cubicBezTo>
                  <a:cubicBezTo>
                    <a:pt x="5" y="59"/>
                    <a:pt x="5" y="56"/>
                    <a:pt x="8" y="58"/>
                  </a:cubicBezTo>
                  <a:cubicBezTo>
                    <a:pt x="8" y="58"/>
                    <a:pt x="9" y="59"/>
                    <a:pt x="9" y="59"/>
                  </a:cubicBezTo>
                  <a:cubicBezTo>
                    <a:pt x="12" y="59"/>
                    <a:pt x="14" y="59"/>
                    <a:pt x="16" y="59"/>
                  </a:cubicBezTo>
                  <a:cubicBezTo>
                    <a:pt x="19" y="59"/>
                    <a:pt x="22" y="59"/>
                    <a:pt x="25" y="59"/>
                  </a:cubicBezTo>
                  <a:cubicBezTo>
                    <a:pt x="26" y="59"/>
                    <a:pt x="29" y="59"/>
                    <a:pt x="30" y="59"/>
                  </a:cubicBezTo>
                  <a:cubicBezTo>
                    <a:pt x="32" y="63"/>
                    <a:pt x="36" y="62"/>
                    <a:pt x="39" y="62"/>
                  </a:cubicBezTo>
                  <a:cubicBezTo>
                    <a:pt x="44" y="62"/>
                    <a:pt x="48" y="61"/>
                    <a:pt x="53" y="60"/>
                  </a:cubicBezTo>
                  <a:cubicBezTo>
                    <a:pt x="50" y="57"/>
                    <a:pt x="46" y="55"/>
                    <a:pt x="46" y="51"/>
                  </a:cubicBezTo>
                  <a:cubicBezTo>
                    <a:pt x="46" y="46"/>
                    <a:pt x="46" y="41"/>
                    <a:pt x="46" y="37"/>
                  </a:cubicBezTo>
                  <a:cubicBezTo>
                    <a:pt x="46" y="36"/>
                    <a:pt x="56" y="38"/>
                    <a:pt x="56" y="35"/>
                  </a:cubicBezTo>
                  <a:cubicBezTo>
                    <a:pt x="56" y="33"/>
                    <a:pt x="56" y="30"/>
                    <a:pt x="56" y="27"/>
                  </a:cubicBezTo>
                  <a:cubicBezTo>
                    <a:pt x="56" y="24"/>
                    <a:pt x="53" y="27"/>
                    <a:pt x="51" y="27"/>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23" name="Freeform 735"/>
            <p:cNvSpPr/>
            <p:nvPr/>
          </p:nvSpPr>
          <p:spPr bwMode="auto">
            <a:xfrm>
              <a:off x="6297597" y="4933843"/>
              <a:ext cx="215025" cy="224582"/>
            </a:xfrm>
            <a:custGeom>
              <a:avLst/>
              <a:gdLst>
                <a:gd name="T0" fmla="*/ 25 w 46"/>
                <a:gd name="T1" fmla="*/ 2 h 48"/>
                <a:gd name="T2" fmla="*/ 21 w 46"/>
                <a:gd name="T3" fmla="*/ 3 h 48"/>
                <a:gd name="T4" fmla="*/ 18 w 46"/>
                <a:gd name="T5" fmla="*/ 4 h 48"/>
                <a:gd name="T6" fmla="*/ 6 w 46"/>
                <a:gd name="T7" fmla="*/ 4 h 48"/>
                <a:gd name="T8" fmla="*/ 6 w 46"/>
                <a:gd name="T9" fmla="*/ 18 h 48"/>
                <a:gd name="T10" fmla="*/ 6 w 46"/>
                <a:gd name="T11" fmla="*/ 23 h 48"/>
                <a:gd name="T12" fmla="*/ 1 w 46"/>
                <a:gd name="T13" fmla="*/ 24 h 48"/>
                <a:gd name="T14" fmla="*/ 1 w 46"/>
                <a:gd name="T15" fmla="*/ 31 h 48"/>
                <a:gd name="T16" fmla="*/ 1 w 46"/>
                <a:gd name="T17" fmla="*/ 38 h 48"/>
                <a:gd name="T18" fmla="*/ 4 w 46"/>
                <a:gd name="T19" fmla="*/ 47 h 48"/>
                <a:gd name="T20" fmla="*/ 8 w 46"/>
                <a:gd name="T21" fmla="*/ 48 h 48"/>
                <a:gd name="T22" fmla="*/ 13 w 46"/>
                <a:gd name="T23" fmla="*/ 44 h 48"/>
                <a:gd name="T24" fmla="*/ 19 w 46"/>
                <a:gd name="T25" fmla="*/ 41 h 48"/>
                <a:gd name="T26" fmla="*/ 29 w 46"/>
                <a:gd name="T27" fmla="*/ 39 h 48"/>
                <a:gd name="T28" fmla="*/ 31 w 46"/>
                <a:gd name="T29" fmla="*/ 37 h 48"/>
                <a:gd name="T30" fmla="*/ 34 w 46"/>
                <a:gd name="T31" fmla="*/ 34 h 48"/>
                <a:gd name="T32" fmla="*/ 43 w 46"/>
                <a:gd name="T33" fmla="*/ 26 h 48"/>
                <a:gd name="T34" fmla="*/ 44 w 46"/>
                <a:gd name="T35" fmla="*/ 22 h 48"/>
                <a:gd name="T36" fmla="*/ 40 w 46"/>
                <a:gd name="T37" fmla="*/ 21 h 48"/>
                <a:gd name="T38" fmla="*/ 38 w 46"/>
                <a:gd name="T39" fmla="*/ 17 h 48"/>
                <a:gd name="T40" fmla="*/ 39 w 46"/>
                <a:gd name="T41" fmla="*/ 15 h 48"/>
                <a:gd name="T42" fmla="*/ 36 w 46"/>
                <a:gd name="T43" fmla="*/ 14 h 48"/>
                <a:gd name="T44" fmla="*/ 36 w 46"/>
                <a:gd name="T45" fmla="*/ 13 h 48"/>
                <a:gd name="T46" fmla="*/ 34 w 46"/>
                <a:gd name="T47" fmla="*/ 12 h 48"/>
                <a:gd name="T48" fmla="*/ 30 w 46"/>
                <a:gd name="T49" fmla="*/ 7 h 48"/>
                <a:gd name="T50" fmla="*/ 25 w 46"/>
                <a:gd name="T51" fmla="*/ 2 h 48"/>
                <a:gd name="T52" fmla="*/ 25 w 46"/>
                <a:gd name="T53"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48">
                  <a:moveTo>
                    <a:pt x="25" y="2"/>
                  </a:moveTo>
                  <a:cubicBezTo>
                    <a:pt x="24" y="3"/>
                    <a:pt x="22" y="3"/>
                    <a:pt x="21" y="3"/>
                  </a:cubicBezTo>
                  <a:cubicBezTo>
                    <a:pt x="19" y="3"/>
                    <a:pt x="20" y="6"/>
                    <a:pt x="18" y="4"/>
                  </a:cubicBezTo>
                  <a:cubicBezTo>
                    <a:pt x="15" y="0"/>
                    <a:pt x="10" y="5"/>
                    <a:pt x="6" y="4"/>
                  </a:cubicBezTo>
                  <a:cubicBezTo>
                    <a:pt x="6" y="9"/>
                    <a:pt x="6" y="14"/>
                    <a:pt x="6" y="18"/>
                  </a:cubicBezTo>
                  <a:cubicBezTo>
                    <a:pt x="6" y="19"/>
                    <a:pt x="7" y="23"/>
                    <a:pt x="6" y="23"/>
                  </a:cubicBezTo>
                  <a:cubicBezTo>
                    <a:pt x="5" y="24"/>
                    <a:pt x="1" y="22"/>
                    <a:pt x="1" y="24"/>
                  </a:cubicBezTo>
                  <a:cubicBezTo>
                    <a:pt x="1" y="26"/>
                    <a:pt x="1" y="29"/>
                    <a:pt x="1" y="31"/>
                  </a:cubicBezTo>
                  <a:cubicBezTo>
                    <a:pt x="1" y="33"/>
                    <a:pt x="0" y="36"/>
                    <a:pt x="1" y="38"/>
                  </a:cubicBezTo>
                  <a:cubicBezTo>
                    <a:pt x="5" y="39"/>
                    <a:pt x="6" y="44"/>
                    <a:pt x="4" y="47"/>
                  </a:cubicBezTo>
                  <a:cubicBezTo>
                    <a:pt x="4" y="48"/>
                    <a:pt x="8" y="48"/>
                    <a:pt x="8" y="48"/>
                  </a:cubicBezTo>
                  <a:cubicBezTo>
                    <a:pt x="10" y="48"/>
                    <a:pt x="11" y="46"/>
                    <a:pt x="13" y="44"/>
                  </a:cubicBezTo>
                  <a:cubicBezTo>
                    <a:pt x="15" y="42"/>
                    <a:pt x="15" y="39"/>
                    <a:pt x="19" y="41"/>
                  </a:cubicBezTo>
                  <a:cubicBezTo>
                    <a:pt x="23" y="43"/>
                    <a:pt x="27" y="44"/>
                    <a:pt x="29" y="39"/>
                  </a:cubicBezTo>
                  <a:cubicBezTo>
                    <a:pt x="29" y="38"/>
                    <a:pt x="29" y="37"/>
                    <a:pt x="31" y="37"/>
                  </a:cubicBezTo>
                  <a:cubicBezTo>
                    <a:pt x="33" y="37"/>
                    <a:pt x="34" y="35"/>
                    <a:pt x="34" y="34"/>
                  </a:cubicBezTo>
                  <a:cubicBezTo>
                    <a:pt x="36" y="31"/>
                    <a:pt x="40" y="28"/>
                    <a:pt x="43" y="26"/>
                  </a:cubicBezTo>
                  <a:cubicBezTo>
                    <a:pt x="45" y="25"/>
                    <a:pt x="46" y="24"/>
                    <a:pt x="44" y="22"/>
                  </a:cubicBezTo>
                  <a:cubicBezTo>
                    <a:pt x="43" y="21"/>
                    <a:pt x="40" y="22"/>
                    <a:pt x="40" y="21"/>
                  </a:cubicBezTo>
                  <a:cubicBezTo>
                    <a:pt x="39" y="20"/>
                    <a:pt x="38" y="19"/>
                    <a:pt x="38" y="17"/>
                  </a:cubicBezTo>
                  <a:cubicBezTo>
                    <a:pt x="38" y="17"/>
                    <a:pt x="39" y="16"/>
                    <a:pt x="39" y="15"/>
                  </a:cubicBezTo>
                  <a:cubicBezTo>
                    <a:pt x="38" y="15"/>
                    <a:pt x="37" y="15"/>
                    <a:pt x="36" y="14"/>
                  </a:cubicBezTo>
                  <a:cubicBezTo>
                    <a:pt x="36" y="14"/>
                    <a:pt x="37" y="13"/>
                    <a:pt x="36" y="13"/>
                  </a:cubicBezTo>
                  <a:cubicBezTo>
                    <a:pt x="35" y="13"/>
                    <a:pt x="35" y="12"/>
                    <a:pt x="34" y="12"/>
                  </a:cubicBezTo>
                  <a:cubicBezTo>
                    <a:pt x="32" y="11"/>
                    <a:pt x="31" y="10"/>
                    <a:pt x="30" y="7"/>
                  </a:cubicBezTo>
                  <a:cubicBezTo>
                    <a:pt x="30" y="6"/>
                    <a:pt x="27" y="2"/>
                    <a:pt x="25" y="2"/>
                  </a:cubicBezTo>
                  <a:cubicBezTo>
                    <a:pt x="25" y="2"/>
                    <a:pt x="26" y="2"/>
                    <a:pt x="25" y="2"/>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24" name="Freeform 736"/>
            <p:cNvSpPr/>
            <p:nvPr/>
          </p:nvSpPr>
          <p:spPr bwMode="auto">
            <a:xfrm>
              <a:off x="6413869" y="4887651"/>
              <a:ext cx="183169" cy="162463"/>
            </a:xfrm>
            <a:custGeom>
              <a:avLst/>
              <a:gdLst>
                <a:gd name="T0" fmla="*/ 39 w 39"/>
                <a:gd name="T1" fmla="*/ 22 h 35"/>
                <a:gd name="T2" fmla="*/ 38 w 39"/>
                <a:gd name="T3" fmla="*/ 18 h 35"/>
                <a:gd name="T4" fmla="*/ 39 w 39"/>
                <a:gd name="T5" fmla="*/ 14 h 35"/>
                <a:gd name="T6" fmla="*/ 38 w 39"/>
                <a:gd name="T7" fmla="*/ 7 h 35"/>
                <a:gd name="T8" fmla="*/ 27 w 39"/>
                <a:gd name="T9" fmla="*/ 2 h 35"/>
                <a:gd name="T10" fmla="*/ 24 w 39"/>
                <a:gd name="T11" fmla="*/ 0 h 35"/>
                <a:gd name="T12" fmla="*/ 19 w 39"/>
                <a:gd name="T13" fmla="*/ 3 h 35"/>
                <a:gd name="T14" fmla="*/ 13 w 39"/>
                <a:gd name="T15" fmla="*/ 7 h 35"/>
                <a:gd name="T16" fmla="*/ 9 w 39"/>
                <a:gd name="T17" fmla="*/ 12 h 35"/>
                <a:gd name="T18" fmla="*/ 2 w 39"/>
                <a:gd name="T19" fmla="*/ 12 h 35"/>
                <a:gd name="T20" fmla="*/ 5 w 39"/>
                <a:gd name="T21" fmla="*/ 16 h 35"/>
                <a:gd name="T22" fmla="*/ 8 w 39"/>
                <a:gd name="T23" fmla="*/ 21 h 35"/>
                <a:gd name="T24" fmla="*/ 11 w 39"/>
                <a:gd name="T25" fmla="*/ 23 h 35"/>
                <a:gd name="T26" fmla="*/ 11 w 39"/>
                <a:gd name="T27" fmla="*/ 24 h 35"/>
                <a:gd name="T28" fmla="*/ 14 w 39"/>
                <a:gd name="T29" fmla="*/ 25 h 35"/>
                <a:gd name="T30" fmla="*/ 13 w 39"/>
                <a:gd name="T31" fmla="*/ 28 h 35"/>
                <a:gd name="T32" fmla="*/ 15 w 39"/>
                <a:gd name="T33" fmla="*/ 31 h 35"/>
                <a:gd name="T34" fmla="*/ 20 w 39"/>
                <a:gd name="T35" fmla="*/ 34 h 35"/>
                <a:gd name="T36" fmla="*/ 25 w 39"/>
                <a:gd name="T37" fmla="*/ 35 h 35"/>
                <a:gd name="T38" fmla="*/ 27 w 39"/>
                <a:gd name="T39" fmla="*/ 35 h 35"/>
                <a:gd name="T40" fmla="*/ 34 w 39"/>
                <a:gd name="T41" fmla="*/ 31 h 35"/>
                <a:gd name="T42" fmla="*/ 36 w 39"/>
                <a:gd name="T43" fmla="*/ 27 h 35"/>
                <a:gd name="T44" fmla="*/ 39 w 39"/>
                <a:gd name="T45"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5">
                  <a:moveTo>
                    <a:pt x="39" y="22"/>
                  </a:moveTo>
                  <a:cubicBezTo>
                    <a:pt x="39" y="21"/>
                    <a:pt x="38" y="19"/>
                    <a:pt x="38" y="18"/>
                  </a:cubicBezTo>
                  <a:cubicBezTo>
                    <a:pt x="38" y="16"/>
                    <a:pt x="39" y="15"/>
                    <a:pt x="39" y="14"/>
                  </a:cubicBezTo>
                  <a:cubicBezTo>
                    <a:pt x="39" y="11"/>
                    <a:pt x="39" y="9"/>
                    <a:pt x="38" y="7"/>
                  </a:cubicBezTo>
                  <a:cubicBezTo>
                    <a:pt x="38" y="4"/>
                    <a:pt x="29" y="2"/>
                    <a:pt x="27" y="2"/>
                  </a:cubicBezTo>
                  <a:cubicBezTo>
                    <a:pt x="27" y="0"/>
                    <a:pt x="27" y="0"/>
                    <a:pt x="24" y="0"/>
                  </a:cubicBezTo>
                  <a:cubicBezTo>
                    <a:pt x="21" y="0"/>
                    <a:pt x="21" y="1"/>
                    <a:pt x="19" y="3"/>
                  </a:cubicBezTo>
                  <a:cubicBezTo>
                    <a:pt x="18" y="5"/>
                    <a:pt x="15" y="6"/>
                    <a:pt x="13" y="7"/>
                  </a:cubicBezTo>
                  <a:cubicBezTo>
                    <a:pt x="12" y="9"/>
                    <a:pt x="11" y="12"/>
                    <a:pt x="9" y="12"/>
                  </a:cubicBezTo>
                  <a:cubicBezTo>
                    <a:pt x="7" y="12"/>
                    <a:pt x="5" y="11"/>
                    <a:pt x="2" y="12"/>
                  </a:cubicBezTo>
                  <a:cubicBezTo>
                    <a:pt x="0" y="13"/>
                    <a:pt x="4" y="15"/>
                    <a:pt x="5" y="16"/>
                  </a:cubicBezTo>
                  <a:cubicBezTo>
                    <a:pt x="6" y="18"/>
                    <a:pt x="6" y="20"/>
                    <a:pt x="8" y="21"/>
                  </a:cubicBezTo>
                  <a:cubicBezTo>
                    <a:pt x="9" y="22"/>
                    <a:pt x="10" y="23"/>
                    <a:pt x="11" y="23"/>
                  </a:cubicBezTo>
                  <a:cubicBezTo>
                    <a:pt x="12" y="23"/>
                    <a:pt x="11" y="24"/>
                    <a:pt x="11" y="24"/>
                  </a:cubicBezTo>
                  <a:cubicBezTo>
                    <a:pt x="12" y="24"/>
                    <a:pt x="13" y="25"/>
                    <a:pt x="14" y="25"/>
                  </a:cubicBezTo>
                  <a:cubicBezTo>
                    <a:pt x="14" y="26"/>
                    <a:pt x="13" y="27"/>
                    <a:pt x="13" y="28"/>
                  </a:cubicBezTo>
                  <a:cubicBezTo>
                    <a:pt x="13" y="29"/>
                    <a:pt x="14" y="31"/>
                    <a:pt x="15" y="31"/>
                  </a:cubicBezTo>
                  <a:cubicBezTo>
                    <a:pt x="18" y="31"/>
                    <a:pt x="19" y="31"/>
                    <a:pt x="20" y="34"/>
                  </a:cubicBezTo>
                  <a:cubicBezTo>
                    <a:pt x="21" y="35"/>
                    <a:pt x="23" y="34"/>
                    <a:pt x="25" y="35"/>
                  </a:cubicBezTo>
                  <a:cubicBezTo>
                    <a:pt x="26" y="35"/>
                    <a:pt x="26" y="35"/>
                    <a:pt x="27" y="35"/>
                  </a:cubicBezTo>
                  <a:cubicBezTo>
                    <a:pt x="31" y="35"/>
                    <a:pt x="32" y="34"/>
                    <a:pt x="34" y="31"/>
                  </a:cubicBezTo>
                  <a:cubicBezTo>
                    <a:pt x="35" y="30"/>
                    <a:pt x="36" y="28"/>
                    <a:pt x="36" y="27"/>
                  </a:cubicBezTo>
                  <a:cubicBezTo>
                    <a:pt x="37" y="25"/>
                    <a:pt x="39" y="24"/>
                    <a:pt x="39" y="22"/>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25" name="Freeform 737"/>
            <p:cNvSpPr/>
            <p:nvPr/>
          </p:nvSpPr>
          <p:spPr bwMode="auto">
            <a:xfrm>
              <a:off x="6536512" y="5129753"/>
              <a:ext cx="46190" cy="52562"/>
            </a:xfrm>
            <a:custGeom>
              <a:avLst/>
              <a:gdLst>
                <a:gd name="T0" fmla="*/ 5 w 10"/>
                <a:gd name="T1" fmla="*/ 1 h 11"/>
                <a:gd name="T2" fmla="*/ 7 w 10"/>
                <a:gd name="T3" fmla="*/ 9 h 11"/>
                <a:gd name="T4" fmla="*/ 5 w 10"/>
                <a:gd name="T5" fmla="*/ 1 h 11"/>
                <a:gd name="T6" fmla="*/ 5 w 10"/>
                <a:gd name="T7" fmla="*/ 1 h 11"/>
              </a:gdLst>
              <a:ahLst/>
              <a:cxnLst>
                <a:cxn ang="0">
                  <a:pos x="T0" y="T1"/>
                </a:cxn>
                <a:cxn ang="0">
                  <a:pos x="T2" y="T3"/>
                </a:cxn>
                <a:cxn ang="0">
                  <a:pos x="T4" y="T5"/>
                </a:cxn>
                <a:cxn ang="0">
                  <a:pos x="T6" y="T7"/>
                </a:cxn>
              </a:cxnLst>
              <a:rect l="0" t="0" r="r" b="b"/>
              <a:pathLst>
                <a:path w="10" h="11">
                  <a:moveTo>
                    <a:pt x="5" y="1"/>
                  </a:moveTo>
                  <a:cubicBezTo>
                    <a:pt x="0" y="2"/>
                    <a:pt x="3" y="11"/>
                    <a:pt x="7" y="9"/>
                  </a:cubicBezTo>
                  <a:cubicBezTo>
                    <a:pt x="10" y="8"/>
                    <a:pt x="9" y="0"/>
                    <a:pt x="5" y="1"/>
                  </a:cubicBezTo>
                  <a:cubicBezTo>
                    <a:pt x="3" y="1"/>
                    <a:pt x="6" y="1"/>
                    <a:pt x="5" y="1"/>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26" name="Freeform 738"/>
            <p:cNvSpPr>
              <a:spLocks noEditPoints="1"/>
            </p:cNvSpPr>
            <p:nvPr/>
          </p:nvSpPr>
          <p:spPr bwMode="auto">
            <a:xfrm>
              <a:off x="6222737" y="5045337"/>
              <a:ext cx="369523" cy="323332"/>
            </a:xfrm>
            <a:custGeom>
              <a:avLst/>
              <a:gdLst>
                <a:gd name="T0" fmla="*/ 74 w 79"/>
                <a:gd name="T1" fmla="*/ 27 h 69"/>
                <a:gd name="T2" fmla="*/ 69 w 79"/>
                <a:gd name="T3" fmla="*/ 22 h 69"/>
                <a:gd name="T4" fmla="*/ 72 w 79"/>
                <a:gd name="T5" fmla="*/ 19 h 69"/>
                <a:gd name="T6" fmla="*/ 75 w 79"/>
                <a:gd name="T7" fmla="*/ 20 h 69"/>
                <a:gd name="T8" fmla="*/ 75 w 79"/>
                <a:gd name="T9" fmla="*/ 11 h 69"/>
                <a:gd name="T10" fmla="*/ 73 w 79"/>
                <a:gd name="T11" fmla="*/ 7 h 69"/>
                <a:gd name="T12" fmla="*/ 72 w 79"/>
                <a:gd name="T13" fmla="*/ 1 h 69"/>
                <a:gd name="T14" fmla="*/ 66 w 79"/>
                <a:gd name="T15" fmla="*/ 1 h 69"/>
                <a:gd name="T16" fmla="*/ 60 w 79"/>
                <a:gd name="T17" fmla="*/ 2 h 69"/>
                <a:gd name="T18" fmla="*/ 55 w 79"/>
                <a:gd name="T19" fmla="*/ 5 h 69"/>
                <a:gd name="T20" fmla="*/ 51 w 79"/>
                <a:gd name="T21" fmla="*/ 8 h 69"/>
                <a:gd name="T22" fmla="*/ 49 w 79"/>
                <a:gd name="T23" fmla="*/ 12 h 69"/>
                <a:gd name="T24" fmla="*/ 45 w 79"/>
                <a:gd name="T25" fmla="*/ 14 h 69"/>
                <a:gd name="T26" fmla="*/ 44 w 79"/>
                <a:gd name="T27" fmla="*/ 17 h 69"/>
                <a:gd name="T28" fmla="*/ 34 w 79"/>
                <a:gd name="T29" fmla="*/ 17 h 69"/>
                <a:gd name="T30" fmla="*/ 28 w 79"/>
                <a:gd name="T31" fmla="*/ 21 h 69"/>
                <a:gd name="T32" fmla="*/ 24 w 79"/>
                <a:gd name="T33" fmla="*/ 24 h 69"/>
                <a:gd name="T34" fmla="*/ 20 w 79"/>
                <a:gd name="T35" fmla="*/ 23 h 69"/>
                <a:gd name="T36" fmla="*/ 17 w 79"/>
                <a:gd name="T37" fmla="*/ 14 h 69"/>
                <a:gd name="T38" fmla="*/ 17 w 79"/>
                <a:gd name="T39" fmla="*/ 29 h 69"/>
                <a:gd name="T40" fmla="*/ 17 w 79"/>
                <a:gd name="T41" fmla="*/ 33 h 69"/>
                <a:gd name="T42" fmla="*/ 9 w 79"/>
                <a:gd name="T43" fmla="*/ 35 h 69"/>
                <a:gd name="T44" fmla="*/ 6 w 79"/>
                <a:gd name="T45" fmla="*/ 34 h 69"/>
                <a:gd name="T46" fmla="*/ 2 w 79"/>
                <a:gd name="T47" fmla="*/ 33 h 69"/>
                <a:gd name="T48" fmla="*/ 3 w 79"/>
                <a:gd name="T49" fmla="*/ 40 h 69"/>
                <a:gd name="T50" fmla="*/ 5 w 79"/>
                <a:gd name="T51" fmla="*/ 45 h 69"/>
                <a:gd name="T52" fmla="*/ 9 w 79"/>
                <a:gd name="T53" fmla="*/ 56 h 69"/>
                <a:gd name="T54" fmla="*/ 8 w 79"/>
                <a:gd name="T55" fmla="*/ 60 h 69"/>
                <a:gd name="T56" fmla="*/ 9 w 79"/>
                <a:gd name="T57" fmla="*/ 62 h 69"/>
                <a:gd name="T58" fmla="*/ 10 w 79"/>
                <a:gd name="T59" fmla="*/ 66 h 69"/>
                <a:gd name="T60" fmla="*/ 11 w 79"/>
                <a:gd name="T61" fmla="*/ 64 h 69"/>
                <a:gd name="T62" fmla="*/ 15 w 79"/>
                <a:gd name="T63" fmla="*/ 68 h 69"/>
                <a:gd name="T64" fmla="*/ 21 w 79"/>
                <a:gd name="T65" fmla="*/ 66 h 69"/>
                <a:gd name="T66" fmla="*/ 26 w 79"/>
                <a:gd name="T67" fmla="*/ 65 h 69"/>
                <a:gd name="T68" fmla="*/ 31 w 79"/>
                <a:gd name="T69" fmla="*/ 64 h 69"/>
                <a:gd name="T70" fmla="*/ 38 w 79"/>
                <a:gd name="T71" fmla="*/ 64 h 69"/>
                <a:gd name="T72" fmla="*/ 39 w 79"/>
                <a:gd name="T73" fmla="*/ 64 h 69"/>
                <a:gd name="T74" fmla="*/ 41 w 79"/>
                <a:gd name="T75" fmla="*/ 63 h 69"/>
                <a:gd name="T76" fmla="*/ 42 w 79"/>
                <a:gd name="T77" fmla="*/ 62 h 69"/>
                <a:gd name="T78" fmla="*/ 44 w 79"/>
                <a:gd name="T79" fmla="*/ 65 h 69"/>
                <a:gd name="T80" fmla="*/ 46 w 79"/>
                <a:gd name="T81" fmla="*/ 62 h 69"/>
                <a:gd name="T82" fmla="*/ 57 w 79"/>
                <a:gd name="T83" fmla="*/ 56 h 69"/>
                <a:gd name="T84" fmla="*/ 65 w 79"/>
                <a:gd name="T85" fmla="*/ 48 h 69"/>
                <a:gd name="T86" fmla="*/ 72 w 79"/>
                <a:gd name="T87" fmla="*/ 37 h 69"/>
                <a:gd name="T88" fmla="*/ 77 w 79"/>
                <a:gd name="T89" fmla="*/ 33 h 69"/>
                <a:gd name="T90" fmla="*/ 79 w 79"/>
                <a:gd name="T91" fmla="*/ 25 h 69"/>
                <a:gd name="T92" fmla="*/ 76 w 79"/>
                <a:gd name="T93" fmla="*/ 25 h 69"/>
                <a:gd name="T94" fmla="*/ 74 w 79"/>
                <a:gd name="T95" fmla="*/ 27 h 69"/>
                <a:gd name="T96" fmla="*/ 62 w 79"/>
                <a:gd name="T97" fmla="*/ 39 h 69"/>
                <a:gd name="T98" fmla="*/ 61 w 79"/>
                <a:gd name="T99" fmla="*/ 41 h 69"/>
                <a:gd name="T100" fmla="*/ 57 w 79"/>
                <a:gd name="T101" fmla="*/ 43 h 69"/>
                <a:gd name="T102" fmla="*/ 55 w 79"/>
                <a:gd name="T103" fmla="*/ 44 h 69"/>
                <a:gd name="T104" fmla="*/ 52 w 79"/>
                <a:gd name="T105" fmla="*/ 41 h 69"/>
                <a:gd name="T106" fmla="*/ 56 w 79"/>
                <a:gd name="T107" fmla="*/ 35 h 69"/>
                <a:gd name="T108" fmla="*/ 60 w 79"/>
                <a:gd name="T109" fmla="*/ 35 h 69"/>
                <a:gd name="T110" fmla="*/ 62 w 79"/>
                <a:gd name="T111" fmla="*/ 39 h 69"/>
                <a:gd name="T112" fmla="*/ 62 w 79"/>
                <a:gd name="T113"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 h="69">
                  <a:moveTo>
                    <a:pt x="74" y="27"/>
                  </a:moveTo>
                  <a:cubicBezTo>
                    <a:pt x="71" y="27"/>
                    <a:pt x="68" y="24"/>
                    <a:pt x="69" y="22"/>
                  </a:cubicBezTo>
                  <a:cubicBezTo>
                    <a:pt x="69" y="20"/>
                    <a:pt x="71" y="19"/>
                    <a:pt x="72" y="19"/>
                  </a:cubicBezTo>
                  <a:cubicBezTo>
                    <a:pt x="73" y="19"/>
                    <a:pt x="74" y="20"/>
                    <a:pt x="75" y="20"/>
                  </a:cubicBezTo>
                  <a:cubicBezTo>
                    <a:pt x="75" y="17"/>
                    <a:pt x="76" y="14"/>
                    <a:pt x="75" y="11"/>
                  </a:cubicBezTo>
                  <a:cubicBezTo>
                    <a:pt x="74" y="10"/>
                    <a:pt x="73" y="8"/>
                    <a:pt x="73" y="7"/>
                  </a:cubicBezTo>
                  <a:cubicBezTo>
                    <a:pt x="72" y="5"/>
                    <a:pt x="72" y="3"/>
                    <a:pt x="72" y="1"/>
                  </a:cubicBezTo>
                  <a:cubicBezTo>
                    <a:pt x="70" y="2"/>
                    <a:pt x="67" y="1"/>
                    <a:pt x="66" y="1"/>
                  </a:cubicBezTo>
                  <a:cubicBezTo>
                    <a:pt x="63" y="0"/>
                    <a:pt x="61" y="0"/>
                    <a:pt x="60" y="2"/>
                  </a:cubicBezTo>
                  <a:cubicBezTo>
                    <a:pt x="58" y="3"/>
                    <a:pt x="56" y="3"/>
                    <a:pt x="55" y="5"/>
                  </a:cubicBezTo>
                  <a:cubicBezTo>
                    <a:pt x="54" y="6"/>
                    <a:pt x="52" y="7"/>
                    <a:pt x="51" y="8"/>
                  </a:cubicBezTo>
                  <a:cubicBezTo>
                    <a:pt x="50" y="9"/>
                    <a:pt x="50" y="11"/>
                    <a:pt x="49" y="12"/>
                  </a:cubicBezTo>
                  <a:cubicBezTo>
                    <a:pt x="48" y="14"/>
                    <a:pt x="46" y="12"/>
                    <a:pt x="45" y="14"/>
                  </a:cubicBezTo>
                  <a:cubicBezTo>
                    <a:pt x="44" y="15"/>
                    <a:pt x="45" y="16"/>
                    <a:pt x="44" y="17"/>
                  </a:cubicBezTo>
                  <a:cubicBezTo>
                    <a:pt x="42" y="21"/>
                    <a:pt x="37" y="18"/>
                    <a:pt x="34" y="17"/>
                  </a:cubicBezTo>
                  <a:cubicBezTo>
                    <a:pt x="31" y="15"/>
                    <a:pt x="30" y="19"/>
                    <a:pt x="28" y="21"/>
                  </a:cubicBezTo>
                  <a:cubicBezTo>
                    <a:pt x="27" y="22"/>
                    <a:pt x="26" y="24"/>
                    <a:pt x="24" y="24"/>
                  </a:cubicBezTo>
                  <a:cubicBezTo>
                    <a:pt x="24" y="24"/>
                    <a:pt x="20" y="24"/>
                    <a:pt x="20" y="23"/>
                  </a:cubicBezTo>
                  <a:cubicBezTo>
                    <a:pt x="22" y="20"/>
                    <a:pt x="21" y="15"/>
                    <a:pt x="17" y="14"/>
                  </a:cubicBezTo>
                  <a:cubicBezTo>
                    <a:pt x="17" y="19"/>
                    <a:pt x="17" y="24"/>
                    <a:pt x="17" y="29"/>
                  </a:cubicBezTo>
                  <a:cubicBezTo>
                    <a:pt x="17" y="29"/>
                    <a:pt x="18" y="32"/>
                    <a:pt x="17" y="33"/>
                  </a:cubicBezTo>
                  <a:cubicBezTo>
                    <a:pt x="14" y="35"/>
                    <a:pt x="13" y="36"/>
                    <a:pt x="9" y="35"/>
                  </a:cubicBezTo>
                  <a:cubicBezTo>
                    <a:pt x="8" y="35"/>
                    <a:pt x="7" y="35"/>
                    <a:pt x="6" y="34"/>
                  </a:cubicBezTo>
                  <a:cubicBezTo>
                    <a:pt x="5" y="32"/>
                    <a:pt x="4" y="31"/>
                    <a:pt x="2" y="33"/>
                  </a:cubicBezTo>
                  <a:cubicBezTo>
                    <a:pt x="0" y="35"/>
                    <a:pt x="2" y="38"/>
                    <a:pt x="3" y="40"/>
                  </a:cubicBezTo>
                  <a:cubicBezTo>
                    <a:pt x="4" y="41"/>
                    <a:pt x="5" y="43"/>
                    <a:pt x="5" y="45"/>
                  </a:cubicBezTo>
                  <a:cubicBezTo>
                    <a:pt x="7" y="49"/>
                    <a:pt x="11" y="51"/>
                    <a:pt x="9" y="56"/>
                  </a:cubicBezTo>
                  <a:cubicBezTo>
                    <a:pt x="8" y="58"/>
                    <a:pt x="7" y="58"/>
                    <a:pt x="8" y="60"/>
                  </a:cubicBezTo>
                  <a:cubicBezTo>
                    <a:pt x="9" y="61"/>
                    <a:pt x="9" y="62"/>
                    <a:pt x="9" y="62"/>
                  </a:cubicBezTo>
                  <a:cubicBezTo>
                    <a:pt x="10" y="63"/>
                    <a:pt x="9" y="65"/>
                    <a:pt x="10" y="66"/>
                  </a:cubicBezTo>
                  <a:cubicBezTo>
                    <a:pt x="10" y="66"/>
                    <a:pt x="10" y="64"/>
                    <a:pt x="11" y="64"/>
                  </a:cubicBezTo>
                  <a:cubicBezTo>
                    <a:pt x="11" y="64"/>
                    <a:pt x="14" y="67"/>
                    <a:pt x="15" y="68"/>
                  </a:cubicBezTo>
                  <a:cubicBezTo>
                    <a:pt x="17" y="69"/>
                    <a:pt x="19" y="66"/>
                    <a:pt x="21" y="66"/>
                  </a:cubicBezTo>
                  <a:cubicBezTo>
                    <a:pt x="23" y="65"/>
                    <a:pt x="25" y="67"/>
                    <a:pt x="26" y="65"/>
                  </a:cubicBezTo>
                  <a:cubicBezTo>
                    <a:pt x="28" y="64"/>
                    <a:pt x="29" y="64"/>
                    <a:pt x="31" y="64"/>
                  </a:cubicBezTo>
                  <a:cubicBezTo>
                    <a:pt x="33" y="64"/>
                    <a:pt x="35" y="64"/>
                    <a:pt x="38" y="64"/>
                  </a:cubicBezTo>
                  <a:cubicBezTo>
                    <a:pt x="38" y="64"/>
                    <a:pt x="39" y="64"/>
                    <a:pt x="39" y="64"/>
                  </a:cubicBezTo>
                  <a:cubicBezTo>
                    <a:pt x="40" y="64"/>
                    <a:pt x="40" y="63"/>
                    <a:pt x="41" y="63"/>
                  </a:cubicBezTo>
                  <a:cubicBezTo>
                    <a:pt x="41" y="63"/>
                    <a:pt x="41" y="62"/>
                    <a:pt x="42" y="62"/>
                  </a:cubicBezTo>
                  <a:cubicBezTo>
                    <a:pt x="42" y="63"/>
                    <a:pt x="42" y="65"/>
                    <a:pt x="44" y="65"/>
                  </a:cubicBezTo>
                  <a:cubicBezTo>
                    <a:pt x="44" y="65"/>
                    <a:pt x="43" y="61"/>
                    <a:pt x="46" y="62"/>
                  </a:cubicBezTo>
                  <a:cubicBezTo>
                    <a:pt x="50" y="63"/>
                    <a:pt x="54" y="59"/>
                    <a:pt x="57" y="56"/>
                  </a:cubicBezTo>
                  <a:cubicBezTo>
                    <a:pt x="60" y="54"/>
                    <a:pt x="62" y="51"/>
                    <a:pt x="65" y="48"/>
                  </a:cubicBezTo>
                  <a:cubicBezTo>
                    <a:pt x="68" y="45"/>
                    <a:pt x="69" y="41"/>
                    <a:pt x="72" y="37"/>
                  </a:cubicBezTo>
                  <a:cubicBezTo>
                    <a:pt x="73" y="36"/>
                    <a:pt x="76" y="35"/>
                    <a:pt x="77" y="33"/>
                  </a:cubicBezTo>
                  <a:cubicBezTo>
                    <a:pt x="78" y="31"/>
                    <a:pt x="79" y="27"/>
                    <a:pt x="79" y="25"/>
                  </a:cubicBezTo>
                  <a:cubicBezTo>
                    <a:pt x="78" y="25"/>
                    <a:pt x="77" y="25"/>
                    <a:pt x="76" y="25"/>
                  </a:cubicBezTo>
                  <a:cubicBezTo>
                    <a:pt x="75" y="25"/>
                    <a:pt x="75" y="27"/>
                    <a:pt x="74" y="27"/>
                  </a:cubicBezTo>
                  <a:close/>
                  <a:moveTo>
                    <a:pt x="62" y="39"/>
                  </a:moveTo>
                  <a:cubicBezTo>
                    <a:pt x="61" y="39"/>
                    <a:pt x="61" y="41"/>
                    <a:pt x="61" y="41"/>
                  </a:cubicBezTo>
                  <a:cubicBezTo>
                    <a:pt x="60" y="43"/>
                    <a:pt x="58" y="42"/>
                    <a:pt x="57" y="43"/>
                  </a:cubicBezTo>
                  <a:cubicBezTo>
                    <a:pt x="56" y="43"/>
                    <a:pt x="56" y="44"/>
                    <a:pt x="55" y="44"/>
                  </a:cubicBezTo>
                  <a:cubicBezTo>
                    <a:pt x="53" y="44"/>
                    <a:pt x="52" y="42"/>
                    <a:pt x="52" y="41"/>
                  </a:cubicBezTo>
                  <a:cubicBezTo>
                    <a:pt x="51" y="39"/>
                    <a:pt x="54" y="36"/>
                    <a:pt x="56" y="35"/>
                  </a:cubicBezTo>
                  <a:cubicBezTo>
                    <a:pt x="57" y="34"/>
                    <a:pt x="59" y="34"/>
                    <a:pt x="60" y="35"/>
                  </a:cubicBezTo>
                  <a:cubicBezTo>
                    <a:pt x="61" y="36"/>
                    <a:pt x="64" y="38"/>
                    <a:pt x="62" y="39"/>
                  </a:cubicBezTo>
                  <a:cubicBezTo>
                    <a:pt x="61" y="39"/>
                    <a:pt x="63" y="38"/>
                    <a:pt x="62" y="39"/>
                  </a:cubicBezTo>
                  <a:close/>
                </a:path>
              </a:pathLst>
            </a:custGeom>
            <a:grpFill/>
            <a:ln w="9525" cap="flat">
              <a:solidFill>
                <a:schemeClr val="bg1"/>
              </a:solidFill>
              <a:prstDash val="solid"/>
              <a:round/>
            </a:ln>
          </p:spPr>
          <p:txBody>
            <a:bodyPr vert="horz" wrap="square" lIns="68580" tIns="34290" rIns="68580" bIns="34290" numCol="1" anchor="t" anchorCtr="0" compatLnSpc="1"/>
            <a:lstStyle/>
            <a:p>
              <a:endParaRPr lang="id-ID"/>
            </a:p>
          </p:txBody>
        </p:sp>
        <p:sp>
          <p:nvSpPr>
            <p:cNvPr id="627" name="Freeform 739"/>
            <p:cNvSpPr/>
            <p:nvPr/>
          </p:nvSpPr>
          <p:spPr bwMode="auto">
            <a:xfrm>
              <a:off x="6461652" y="5199836"/>
              <a:ext cx="60525" cy="62119"/>
            </a:xfrm>
            <a:custGeom>
              <a:avLst/>
              <a:gdLst>
                <a:gd name="T0" fmla="*/ 11 w 13"/>
                <a:gd name="T1" fmla="*/ 4 h 13"/>
                <a:gd name="T2" fmla="*/ 3 w 13"/>
                <a:gd name="T3" fmla="*/ 3 h 13"/>
                <a:gd name="T4" fmla="*/ 2 w 13"/>
                <a:gd name="T5" fmla="*/ 9 h 13"/>
                <a:gd name="T6" fmla="*/ 7 w 13"/>
                <a:gd name="T7" fmla="*/ 9 h 13"/>
                <a:gd name="T8" fmla="*/ 11 w 13"/>
                <a:gd name="T9" fmla="*/ 4 h 13"/>
                <a:gd name="T10" fmla="*/ 11 w 13"/>
                <a:gd name="T11" fmla="*/ 4 h 13"/>
              </a:gdLst>
              <a:ahLst/>
              <a:cxnLst>
                <a:cxn ang="0">
                  <a:pos x="T0" y="T1"/>
                </a:cxn>
                <a:cxn ang="0">
                  <a:pos x="T2" y="T3"/>
                </a:cxn>
                <a:cxn ang="0">
                  <a:pos x="T4" y="T5"/>
                </a:cxn>
                <a:cxn ang="0">
                  <a:pos x="T6" y="T7"/>
                </a:cxn>
                <a:cxn ang="0">
                  <a:pos x="T8" y="T9"/>
                </a:cxn>
                <a:cxn ang="0">
                  <a:pos x="T10" y="T11"/>
                </a:cxn>
              </a:cxnLst>
              <a:rect l="0" t="0" r="r" b="b"/>
              <a:pathLst>
                <a:path w="13" h="13">
                  <a:moveTo>
                    <a:pt x="11" y="4"/>
                  </a:moveTo>
                  <a:cubicBezTo>
                    <a:pt x="9" y="2"/>
                    <a:pt x="5" y="0"/>
                    <a:pt x="3" y="3"/>
                  </a:cubicBezTo>
                  <a:cubicBezTo>
                    <a:pt x="1" y="5"/>
                    <a:pt x="0" y="7"/>
                    <a:pt x="2" y="9"/>
                  </a:cubicBezTo>
                  <a:cubicBezTo>
                    <a:pt x="4" y="13"/>
                    <a:pt x="5" y="9"/>
                    <a:pt x="7" y="9"/>
                  </a:cubicBezTo>
                  <a:cubicBezTo>
                    <a:pt x="10" y="9"/>
                    <a:pt x="13" y="5"/>
                    <a:pt x="11" y="4"/>
                  </a:cubicBezTo>
                  <a:cubicBezTo>
                    <a:pt x="10" y="3"/>
                    <a:pt x="12" y="4"/>
                    <a:pt x="11" y="4"/>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28" name="Freeform 740"/>
            <p:cNvSpPr/>
            <p:nvPr/>
          </p:nvSpPr>
          <p:spPr bwMode="auto">
            <a:xfrm>
              <a:off x="6133541" y="4620065"/>
              <a:ext cx="23891" cy="38226"/>
            </a:xfrm>
            <a:custGeom>
              <a:avLst/>
              <a:gdLst>
                <a:gd name="T0" fmla="*/ 2 w 5"/>
                <a:gd name="T1" fmla="*/ 5 h 8"/>
                <a:gd name="T2" fmla="*/ 5 w 5"/>
                <a:gd name="T3" fmla="*/ 1 h 8"/>
                <a:gd name="T4" fmla="*/ 1 w 5"/>
                <a:gd name="T5" fmla="*/ 3 h 8"/>
                <a:gd name="T6" fmla="*/ 0 w 5"/>
                <a:gd name="T7" fmla="*/ 8 h 8"/>
                <a:gd name="T8" fmla="*/ 2 w 5"/>
                <a:gd name="T9" fmla="*/ 5 h 8"/>
              </a:gdLst>
              <a:ahLst/>
              <a:cxnLst>
                <a:cxn ang="0">
                  <a:pos x="T0" y="T1"/>
                </a:cxn>
                <a:cxn ang="0">
                  <a:pos x="T2" y="T3"/>
                </a:cxn>
                <a:cxn ang="0">
                  <a:pos x="T4" y="T5"/>
                </a:cxn>
                <a:cxn ang="0">
                  <a:pos x="T6" y="T7"/>
                </a:cxn>
                <a:cxn ang="0">
                  <a:pos x="T8" y="T9"/>
                </a:cxn>
              </a:cxnLst>
              <a:rect l="0" t="0" r="r" b="b"/>
              <a:pathLst>
                <a:path w="5" h="8">
                  <a:moveTo>
                    <a:pt x="2" y="5"/>
                  </a:moveTo>
                  <a:cubicBezTo>
                    <a:pt x="2" y="4"/>
                    <a:pt x="4" y="2"/>
                    <a:pt x="5" y="1"/>
                  </a:cubicBezTo>
                  <a:cubicBezTo>
                    <a:pt x="4" y="0"/>
                    <a:pt x="2" y="2"/>
                    <a:pt x="1" y="3"/>
                  </a:cubicBezTo>
                  <a:cubicBezTo>
                    <a:pt x="0" y="4"/>
                    <a:pt x="0" y="6"/>
                    <a:pt x="0" y="8"/>
                  </a:cubicBezTo>
                  <a:cubicBezTo>
                    <a:pt x="2" y="7"/>
                    <a:pt x="2" y="6"/>
                    <a:pt x="2" y="5"/>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29" name="Freeform 741"/>
            <p:cNvSpPr/>
            <p:nvPr/>
          </p:nvSpPr>
          <p:spPr bwMode="auto">
            <a:xfrm>
              <a:off x="6111241" y="4428933"/>
              <a:ext cx="162463" cy="210246"/>
            </a:xfrm>
            <a:custGeom>
              <a:avLst/>
              <a:gdLst>
                <a:gd name="T0" fmla="*/ 11 w 35"/>
                <a:gd name="T1" fmla="*/ 44 h 45"/>
                <a:gd name="T2" fmla="*/ 15 w 35"/>
                <a:gd name="T3" fmla="*/ 41 h 45"/>
                <a:gd name="T4" fmla="*/ 16 w 35"/>
                <a:gd name="T5" fmla="*/ 43 h 45"/>
                <a:gd name="T6" fmla="*/ 23 w 35"/>
                <a:gd name="T7" fmla="*/ 37 h 45"/>
                <a:gd name="T8" fmla="*/ 25 w 35"/>
                <a:gd name="T9" fmla="*/ 26 h 45"/>
                <a:gd name="T10" fmla="*/ 31 w 35"/>
                <a:gd name="T11" fmla="*/ 16 h 45"/>
                <a:gd name="T12" fmla="*/ 33 w 35"/>
                <a:gd name="T13" fmla="*/ 8 h 45"/>
                <a:gd name="T14" fmla="*/ 35 w 35"/>
                <a:gd name="T15" fmla="*/ 2 h 45"/>
                <a:gd name="T16" fmla="*/ 29 w 35"/>
                <a:gd name="T17" fmla="*/ 1 h 45"/>
                <a:gd name="T18" fmla="*/ 26 w 35"/>
                <a:gd name="T19" fmla="*/ 2 h 45"/>
                <a:gd name="T20" fmla="*/ 25 w 35"/>
                <a:gd name="T21" fmla="*/ 6 h 45"/>
                <a:gd name="T22" fmla="*/ 20 w 35"/>
                <a:gd name="T23" fmla="*/ 10 h 45"/>
                <a:gd name="T24" fmla="*/ 10 w 35"/>
                <a:gd name="T25" fmla="*/ 8 h 45"/>
                <a:gd name="T26" fmla="*/ 13 w 35"/>
                <a:gd name="T27" fmla="*/ 13 h 45"/>
                <a:gd name="T28" fmla="*/ 14 w 35"/>
                <a:gd name="T29" fmla="*/ 19 h 45"/>
                <a:gd name="T30" fmla="*/ 15 w 35"/>
                <a:gd name="T31" fmla="*/ 22 h 45"/>
                <a:gd name="T32" fmla="*/ 16 w 35"/>
                <a:gd name="T33" fmla="*/ 25 h 45"/>
                <a:gd name="T34" fmla="*/ 15 w 35"/>
                <a:gd name="T35" fmla="*/ 32 h 45"/>
                <a:gd name="T36" fmla="*/ 13 w 35"/>
                <a:gd name="T37" fmla="*/ 31 h 45"/>
                <a:gd name="T38" fmla="*/ 10 w 35"/>
                <a:gd name="T39" fmla="*/ 32 h 45"/>
                <a:gd name="T40" fmla="*/ 8 w 35"/>
                <a:gd name="T41" fmla="*/ 29 h 45"/>
                <a:gd name="T42" fmla="*/ 6 w 35"/>
                <a:gd name="T43" fmla="*/ 32 h 45"/>
                <a:gd name="T44" fmla="*/ 4 w 35"/>
                <a:gd name="T45" fmla="*/ 32 h 45"/>
                <a:gd name="T46" fmla="*/ 3 w 35"/>
                <a:gd name="T47" fmla="*/ 35 h 45"/>
                <a:gd name="T48" fmla="*/ 0 w 35"/>
                <a:gd name="T49" fmla="*/ 39 h 45"/>
                <a:gd name="T50" fmla="*/ 5 w 35"/>
                <a:gd name="T51" fmla="*/ 45 h 45"/>
                <a:gd name="T52" fmla="*/ 8 w 35"/>
                <a:gd name="T53" fmla="*/ 42 h 45"/>
                <a:gd name="T54" fmla="*/ 11 w 35"/>
                <a:gd name="T55" fmla="*/ 44 h 45"/>
                <a:gd name="T56" fmla="*/ 11 w 35"/>
                <a:gd name="T57"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45">
                  <a:moveTo>
                    <a:pt x="11" y="44"/>
                  </a:moveTo>
                  <a:cubicBezTo>
                    <a:pt x="12" y="44"/>
                    <a:pt x="14" y="42"/>
                    <a:pt x="15" y="41"/>
                  </a:cubicBezTo>
                  <a:cubicBezTo>
                    <a:pt x="17" y="40"/>
                    <a:pt x="15" y="43"/>
                    <a:pt x="16" y="43"/>
                  </a:cubicBezTo>
                  <a:cubicBezTo>
                    <a:pt x="16" y="43"/>
                    <a:pt x="23" y="39"/>
                    <a:pt x="23" y="37"/>
                  </a:cubicBezTo>
                  <a:cubicBezTo>
                    <a:pt x="23" y="33"/>
                    <a:pt x="23" y="29"/>
                    <a:pt x="25" y="26"/>
                  </a:cubicBezTo>
                  <a:cubicBezTo>
                    <a:pt x="27" y="22"/>
                    <a:pt x="30" y="19"/>
                    <a:pt x="31" y="16"/>
                  </a:cubicBezTo>
                  <a:cubicBezTo>
                    <a:pt x="32" y="13"/>
                    <a:pt x="32" y="11"/>
                    <a:pt x="33" y="8"/>
                  </a:cubicBezTo>
                  <a:cubicBezTo>
                    <a:pt x="33" y="6"/>
                    <a:pt x="35" y="4"/>
                    <a:pt x="35" y="2"/>
                  </a:cubicBezTo>
                  <a:cubicBezTo>
                    <a:pt x="33" y="2"/>
                    <a:pt x="31" y="0"/>
                    <a:pt x="29" y="1"/>
                  </a:cubicBezTo>
                  <a:cubicBezTo>
                    <a:pt x="28" y="1"/>
                    <a:pt x="26" y="1"/>
                    <a:pt x="26" y="2"/>
                  </a:cubicBezTo>
                  <a:cubicBezTo>
                    <a:pt x="25" y="4"/>
                    <a:pt x="25" y="5"/>
                    <a:pt x="25" y="6"/>
                  </a:cubicBezTo>
                  <a:cubicBezTo>
                    <a:pt x="24" y="9"/>
                    <a:pt x="23" y="10"/>
                    <a:pt x="20" y="10"/>
                  </a:cubicBezTo>
                  <a:cubicBezTo>
                    <a:pt x="17" y="9"/>
                    <a:pt x="13" y="8"/>
                    <a:pt x="10" y="8"/>
                  </a:cubicBezTo>
                  <a:cubicBezTo>
                    <a:pt x="10" y="10"/>
                    <a:pt x="9" y="14"/>
                    <a:pt x="13" y="13"/>
                  </a:cubicBezTo>
                  <a:cubicBezTo>
                    <a:pt x="17" y="11"/>
                    <a:pt x="14" y="17"/>
                    <a:pt x="14" y="19"/>
                  </a:cubicBezTo>
                  <a:cubicBezTo>
                    <a:pt x="14" y="20"/>
                    <a:pt x="14" y="21"/>
                    <a:pt x="15" y="22"/>
                  </a:cubicBezTo>
                  <a:cubicBezTo>
                    <a:pt x="16" y="23"/>
                    <a:pt x="16" y="24"/>
                    <a:pt x="16" y="25"/>
                  </a:cubicBezTo>
                  <a:cubicBezTo>
                    <a:pt x="16" y="27"/>
                    <a:pt x="16" y="30"/>
                    <a:pt x="15" y="32"/>
                  </a:cubicBezTo>
                  <a:cubicBezTo>
                    <a:pt x="15" y="33"/>
                    <a:pt x="13" y="31"/>
                    <a:pt x="13" y="31"/>
                  </a:cubicBezTo>
                  <a:cubicBezTo>
                    <a:pt x="11" y="31"/>
                    <a:pt x="11" y="33"/>
                    <a:pt x="10" y="32"/>
                  </a:cubicBezTo>
                  <a:cubicBezTo>
                    <a:pt x="10" y="31"/>
                    <a:pt x="9" y="30"/>
                    <a:pt x="8" y="29"/>
                  </a:cubicBezTo>
                  <a:cubicBezTo>
                    <a:pt x="7" y="29"/>
                    <a:pt x="7" y="31"/>
                    <a:pt x="6" y="32"/>
                  </a:cubicBezTo>
                  <a:cubicBezTo>
                    <a:pt x="6" y="32"/>
                    <a:pt x="4" y="32"/>
                    <a:pt x="4" y="32"/>
                  </a:cubicBezTo>
                  <a:cubicBezTo>
                    <a:pt x="2" y="32"/>
                    <a:pt x="3" y="34"/>
                    <a:pt x="3" y="35"/>
                  </a:cubicBezTo>
                  <a:cubicBezTo>
                    <a:pt x="4" y="38"/>
                    <a:pt x="3" y="37"/>
                    <a:pt x="0" y="39"/>
                  </a:cubicBezTo>
                  <a:cubicBezTo>
                    <a:pt x="2" y="41"/>
                    <a:pt x="4" y="42"/>
                    <a:pt x="5" y="45"/>
                  </a:cubicBezTo>
                  <a:cubicBezTo>
                    <a:pt x="6" y="44"/>
                    <a:pt x="7" y="43"/>
                    <a:pt x="8" y="42"/>
                  </a:cubicBezTo>
                  <a:cubicBezTo>
                    <a:pt x="10" y="41"/>
                    <a:pt x="10" y="43"/>
                    <a:pt x="11" y="44"/>
                  </a:cubicBezTo>
                  <a:cubicBezTo>
                    <a:pt x="12" y="44"/>
                    <a:pt x="10" y="43"/>
                    <a:pt x="11" y="44"/>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30" name="Freeform 742"/>
            <p:cNvSpPr/>
            <p:nvPr/>
          </p:nvSpPr>
          <p:spPr bwMode="auto">
            <a:xfrm>
              <a:off x="6181324" y="4260099"/>
              <a:ext cx="297849" cy="210246"/>
            </a:xfrm>
            <a:custGeom>
              <a:avLst/>
              <a:gdLst>
                <a:gd name="T0" fmla="*/ 12 w 64"/>
                <a:gd name="T1" fmla="*/ 37 h 45"/>
                <a:gd name="T2" fmla="*/ 17 w 64"/>
                <a:gd name="T3" fmla="*/ 37 h 45"/>
                <a:gd name="T4" fmla="*/ 20 w 64"/>
                <a:gd name="T5" fmla="*/ 38 h 45"/>
                <a:gd name="T6" fmla="*/ 21 w 64"/>
                <a:gd name="T7" fmla="*/ 33 h 45"/>
                <a:gd name="T8" fmla="*/ 25 w 64"/>
                <a:gd name="T9" fmla="*/ 30 h 45"/>
                <a:gd name="T10" fmla="*/ 30 w 64"/>
                <a:gd name="T11" fmla="*/ 33 h 45"/>
                <a:gd name="T12" fmla="*/ 36 w 64"/>
                <a:gd name="T13" fmla="*/ 34 h 45"/>
                <a:gd name="T14" fmla="*/ 39 w 64"/>
                <a:gd name="T15" fmla="*/ 34 h 45"/>
                <a:gd name="T16" fmla="*/ 41 w 64"/>
                <a:gd name="T17" fmla="*/ 30 h 45"/>
                <a:gd name="T18" fmla="*/ 45 w 64"/>
                <a:gd name="T19" fmla="*/ 31 h 45"/>
                <a:gd name="T20" fmla="*/ 50 w 64"/>
                <a:gd name="T21" fmla="*/ 31 h 45"/>
                <a:gd name="T22" fmla="*/ 55 w 64"/>
                <a:gd name="T23" fmla="*/ 29 h 45"/>
                <a:gd name="T24" fmla="*/ 60 w 64"/>
                <a:gd name="T25" fmla="*/ 30 h 45"/>
                <a:gd name="T26" fmla="*/ 58 w 64"/>
                <a:gd name="T27" fmla="*/ 24 h 45"/>
                <a:gd name="T28" fmla="*/ 55 w 64"/>
                <a:gd name="T29" fmla="*/ 20 h 45"/>
                <a:gd name="T30" fmla="*/ 51 w 64"/>
                <a:gd name="T31" fmla="*/ 16 h 45"/>
                <a:gd name="T32" fmla="*/ 47 w 64"/>
                <a:gd name="T33" fmla="*/ 13 h 45"/>
                <a:gd name="T34" fmla="*/ 46 w 64"/>
                <a:gd name="T35" fmla="*/ 12 h 45"/>
                <a:gd name="T36" fmla="*/ 44 w 64"/>
                <a:gd name="T37" fmla="*/ 12 h 45"/>
                <a:gd name="T38" fmla="*/ 44 w 64"/>
                <a:gd name="T39" fmla="*/ 6 h 45"/>
                <a:gd name="T40" fmla="*/ 41 w 64"/>
                <a:gd name="T41" fmla="*/ 1 h 45"/>
                <a:gd name="T42" fmla="*/ 41 w 64"/>
                <a:gd name="T43" fmla="*/ 0 h 45"/>
                <a:gd name="T44" fmla="*/ 38 w 64"/>
                <a:gd name="T45" fmla="*/ 0 h 45"/>
                <a:gd name="T46" fmla="*/ 35 w 64"/>
                <a:gd name="T47" fmla="*/ 3 h 45"/>
                <a:gd name="T48" fmla="*/ 26 w 64"/>
                <a:gd name="T49" fmla="*/ 10 h 45"/>
                <a:gd name="T50" fmla="*/ 22 w 64"/>
                <a:gd name="T51" fmla="*/ 11 h 45"/>
                <a:gd name="T52" fmla="*/ 19 w 64"/>
                <a:gd name="T53" fmla="*/ 15 h 45"/>
                <a:gd name="T54" fmla="*/ 13 w 64"/>
                <a:gd name="T55" fmla="*/ 17 h 45"/>
                <a:gd name="T56" fmla="*/ 9 w 64"/>
                <a:gd name="T57" fmla="*/ 17 h 45"/>
                <a:gd name="T58" fmla="*/ 6 w 64"/>
                <a:gd name="T59" fmla="*/ 18 h 45"/>
                <a:gd name="T60" fmla="*/ 3 w 64"/>
                <a:gd name="T61" fmla="*/ 23 h 45"/>
                <a:gd name="T62" fmla="*/ 4 w 64"/>
                <a:gd name="T63" fmla="*/ 34 h 45"/>
                <a:gd name="T64" fmla="*/ 6 w 64"/>
                <a:gd name="T65" fmla="*/ 39 h 45"/>
                <a:gd name="T66" fmla="*/ 9 w 64"/>
                <a:gd name="T67" fmla="*/ 45 h 45"/>
                <a:gd name="T68" fmla="*/ 12 w 64"/>
                <a:gd name="T69" fmla="*/ 3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45">
                  <a:moveTo>
                    <a:pt x="12" y="37"/>
                  </a:moveTo>
                  <a:cubicBezTo>
                    <a:pt x="13" y="37"/>
                    <a:pt x="16" y="36"/>
                    <a:pt x="17" y="37"/>
                  </a:cubicBezTo>
                  <a:cubicBezTo>
                    <a:pt x="17" y="38"/>
                    <a:pt x="20" y="38"/>
                    <a:pt x="20" y="38"/>
                  </a:cubicBezTo>
                  <a:cubicBezTo>
                    <a:pt x="21" y="36"/>
                    <a:pt x="20" y="34"/>
                    <a:pt x="21" y="33"/>
                  </a:cubicBezTo>
                  <a:cubicBezTo>
                    <a:pt x="21" y="32"/>
                    <a:pt x="23" y="29"/>
                    <a:pt x="25" y="30"/>
                  </a:cubicBezTo>
                  <a:cubicBezTo>
                    <a:pt x="27" y="30"/>
                    <a:pt x="28" y="32"/>
                    <a:pt x="30" y="33"/>
                  </a:cubicBezTo>
                  <a:cubicBezTo>
                    <a:pt x="32" y="34"/>
                    <a:pt x="34" y="34"/>
                    <a:pt x="36" y="34"/>
                  </a:cubicBezTo>
                  <a:cubicBezTo>
                    <a:pt x="37" y="34"/>
                    <a:pt x="39" y="35"/>
                    <a:pt x="39" y="34"/>
                  </a:cubicBezTo>
                  <a:cubicBezTo>
                    <a:pt x="40" y="33"/>
                    <a:pt x="40" y="29"/>
                    <a:pt x="41" y="30"/>
                  </a:cubicBezTo>
                  <a:cubicBezTo>
                    <a:pt x="43" y="31"/>
                    <a:pt x="43" y="31"/>
                    <a:pt x="45" y="31"/>
                  </a:cubicBezTo>
                  <a:cubicBezTo>
                    <a:pt x="47" y="30"/>
                    <a:pt x="48" y="31"/>
                    <a:pt x="50" y="31"/>
                  </a:cubicBezTo>
                  <a:cubicBezTo>
                    <a:pt x="52" y="31"/>
                    <a:pt x="53" y="28"/>
                    <a:pt x="55" y="29"/>
                  </a:cubicBezTo>
                  <a:cubicBezTo>
                    <a:pt x="56" y="29"/>
                    <a:pt x="58" y="31"/>
                    <a:pt x="60" y="30"/>
                  </a:cubicBezTo>
                  <a:cubicBezTo>
                    <a:pt x="64" y="28"/>
                    <a:pt x="59" y="26"/>
                    <a:pt x="58" y="24"/>
                  </a:cubicBezTo>
                  <a:cubicBezTo>
                    <a:pt x="57" y="22"/>
                    <a:pt x="57" y="21"/>
                    <a:pt x="55" y="20"/>
                  </a:cubicBezTo>
                  <a:cubicBezTo>
                    <a:pt x="53" y="19"/>
                    <a:pt x="52" y="18"/>
                    <a:pt x="51" y="16"/>
                  </a:cubicBezTo>
                  <a:cubicBezTo>
                    <a:pt x="51" y="14"/>
                    <a:pt x="49" y="14"/>
                    <a:pt x="47" y="13"/>
                  </a:cubicBezTo>
                  <a:cubicBezTo>
                    <a:pt x="47" y="13"/>
                    <a:pt x="47" y="12"/>
                    <a:pt x="46" y="12"/>
                  </a:cubicBezTo>
                  <a:cubicBezTo>
                    <a:pt x="46" y="12"/>
                    <a:pt x="44" y="12"/>
                    <a:pt x="44" y="12"/>
                  </a:cubicBezTo>
                  <a:cubicBezTo>
                    <a:pt x="43" y="11"/>
                    <a:pt x="44" y="7"/>
                    <a:pt x="44" y="6"/>
                  </a:cubicBezTo>
                  <a:cubicBezTo>
                    <a:pt x="44" y="4"/>
                    <a:pt x="42" y="3"/>
                    <a:pt x="41" y="1"/>
                  </a:cubicBezTo>
                  <a:cubicBezTo>
                    <a:pt x="41" y="1"/>
                    <a:pt x="41" y="0"/>
                    <a:pt x="41" y="0"/>
                  </a:cubicBezTo>
                  <a:cubicBezTo>
                    <a:pt x="40" y="0"/>
                    <a:pt x="39" y="0"/>
                    <a:pt x="38" y="0"/>
                  </a:cubicBezTo>
                  <a:cubicBezTo>
                    <a:pt x="36" y="1"/>
                    <a:pt x="36" y="1"/>
                    <a:pt x="35" y="3"/>
                  </a:cubicBezTo>
                  <a:cubicBezTo>
                    <a:pt x="35" y="6"/>
                    <a:pt x="28" y="10"/>
                    <a:pt x="26" y="10"/>
                  </a:cubicBezTo>
                  <a:cubicBezTo>
                    <a:pt x="25" y="10"/>
                    <a:pt x="21" y="10"/>
                    <a:pt x="22" y="11"/>
                  </a:cubicBezTo>
                  <a:cubicBezTo>
                    <a:pt x="23" y="13"/>
                    <a:pt x="20" y="15"/>
                    <a:pt x="19" y="15"/>
                  </a:cubicBezTo>
                  <a:cubicBezTo>
                    <a:pt x="17" y="16"/>
                    <a:pt x="15" y="17"/>
                    <a:pt x="13" y="17"/>
                  </a:cubicBezTo>
                  <a:cubicBezTo>
                    <a:pt x="11" y="18"/>
                    <a:pt x="11" y="16"/>
                    <a:pt x="9" y="17"/>
                  </a:cubicBezTo>
                  <a:cubicBezTo>
                    <a:pt x="7" y="18"/>
                    <a:pt x="6" y="17"/>
                    <a:pt x="6" y="18"/>
                  </a:cubicBezTo>
                  <a:cubicBezTo>
                    <a:pt x="5" y="20"/>
                    <a:pt x="4" y="22"/>
                    <a:pt x="3" y="23"/>
                  </a:cubicBezTo>
                  <a:cubicBezTo>
                    <a:pt x="0" y="27"/>
                    <a:pt x="2" y="30"/>
                    <a:pt x="4" y="34"/>
                  </a:cubicBezTo>
                  <a:cubicBezTo>
                    <a:pt x="5" y="36"/>
                    <a:pt x="5" y="37"/>
                    <a:pt x="6" y="39"/>
                  </a:cubicBezTo>
                  <a:cubicBezTo>
                    <a:pt x="8" y="41"/>
                    <a:pt x="9" y="42"/>
                    <a:pt x="9" y="45"/>
                  </a:cubicBezTo>
                  <a:cubicBezTo>
                    <a:pt x="9" y="44"/>
                    <a:pt x="10" y="37"/>
                    <a:pt x="12" y="37"/>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31" name="Freeform 743"/>
            <p:cNvSpPr/>
            <p:nvPr/>
          </p:nvSpPr>
          <p:spPr bwMode="auto">
            <a:xfrm>
              <a:off x="5850027" y="3960658"/>
              <a:ext cx="546322" cy="383858"/>
            </a:xfrm>
            <a:custGeom>
              <a:avLst/>
              <a:gdLst>
                <a:gd name="T0" fmla="*/ 83 w 117"/>
                <a:gd name="T1" fmla="*/ 82 h 82"/>
                <a:gd name="T2" fmla="*/ 93 w 117"/>
                <a:gd name="T3" fmla="*/ 76 h 82"/>
                <a:gd name="T4" fmla="*/ 105 w 117"/>
                <a:gd name="T5" fmla="*/ 68 h 82"/>
                <a:gd name="T6" fmla="*/ 112 w 117"/>
                <a:gd name="T7" fmla="*/ 64 h 82"/>
                <a:gd name="T8" fmla="*/ 107 w 117"/>
                <a:gd name="T9" fmla="*/ 55 h 82"/>
                <a:gd name="T10" fmla="*/ 110 w 117"/>
                <a:gd name="T11" fmla="*/ 46 h 82"/>
                <a:gd name="T12" fmla="*/ 114 w 117"/>
                <a:gd name="T13" fmla="*/ 40 h 82"/>
                <a:gd name="T14" fmla="*/ 117 w 117"/>
                <a:gd name="T15" fmla="*/ 21 h 82"/>
                <a:gd name="T16" fmla="*/ 81 w 117"/>
                <a:gd name="T17" fmla="*/ 1 h 82"/>
                <a:gd name="T18" fmla="*/ 75 w 117"/>
                <a:gd name="T19" fmla="*/ 2 h 82"/>
                <a:gd name="T20" fmla="*/ 67 w 117"/>
                <a:gd name="T21" fmla="*/ 2 h 82"/>
                <a:gd name="T22" fmla="*/ 59 w 117"/>
                <a:gd name="T23" fmla="*/ 1 h 82"/>
                <a:gd name="T24" fmla="*/ 29 w 117"/>
                <a:gd name="T25" fmla="*/ 21 h 82"/>
                <a:gd name="T26" fmla="*/ 22 w 117"/>
                <a:gd name="T27" fmla="*/ 25 h 82"/>
                <a:gd name="T28" fmla="*/ 19 w 117"/>
                <a:gd name="T29" fmla="*/ 42 h 82"/>
                <a:gd name="T30" fmla="*/ 8 w 117"/>
                <a:gd name="T31" fmla="*/ 43 h 82"/>
                <a:gd name="T32" fmla="*/ 5 w 117"/>
                <a:gd name="T33" fmla="*/ 51 h 82"/>
                <a:gd name="T34" fmla="*/ 11 w 117"/>
                <a:gd name="T35" fmla="*/ 56 h 82"/>
                <a:gd name="T36" fmla="*/ 19 w 117"/>
                <a:gd name="T37" fmla="*/ 62 h 82"/>
                <a:gd name="T38" fmla="*/ 21 w 117"/>
                <a:gd name="T39" fmla="*/ 55 h 82"/>
                <a:gd name="T40" fmla="*/ 28 w 117"/>
                <a:gd name="T41" fmla="*/ 50 h 82"/>
                <a:gd name="T42" fmla="*/ 35 w 117"/>
                <a:gd name="T43" fmla="*/ 53 h 82"/>
                <a:gd name="T44" fmla="*/ 46 w 117"/>
                <a:gd name="T45" fmla="*/ 55 h 82"/>
                <a:gd name="T46" fmla="*/ 64 w 117"/>
                <a:gd name="T47" fmla="*/ 53 h 82"/>
                <a:gd name="T48" fmla="*/ 68 w 117"/>
                <a:gd name="T49" fmla="*/ 47 h 82"/>
                <a:gd name="T50" fmla="*/ 77 w 117"/>
                <a:gd name="T51" fmla="*/ 31 h 82"/>
                <a:gd name="T52" fmla="*/ 79 w 117"/>
                <a:gd name="T53" fmla="*/ 16 h 82"/>
                <a:gd name="T54" fmla="*/ 75 w 117"/>
                <a:gd name="T55" fmla="*/ 2 h 82"/>
                <a:gd name="T56" fmla="*/ 78 w 117"/>
                <a:gd name="T57" fmla="*/ 16 h 82"/>
                <a:gd name="T58" fmla="*/ 77 w 117"/>
                <a:gd name="T59" fmla="*/ 35 h 82"/>
                <a:gd name="T60" fmla="*/ 68 w 117"/>
                <a:gd name="T61" fmla="*/ 46 h 82"/>
                <a:gd name="T62" fmla="*/ 72 w 117"/>
                <a:gd name="T63" fmla="*/ 55 h 82"/>
                <a:gd name="T64" fmla="*/ 75 w 117"/>
                <a:gd name="T65" fmla="*/ 65 h 82"/>
                <a:gd name="T66" fmla="*/ 72 w 117"/>
                <a:gd name="T67" fmla="*/ 74 h 82"/>
                <a:gd name="T68" fmla="*/ 77 w 117"/>
                <a:gd name="T69" fmla="*/ 81 h 82"/>
                <a:gd name="T70" fmla="*/ 80 w 117"/>
                <a:gd name="T71" fmla="*/ 8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 h="82">
                  <a:moveTo>
                    <a:pt x="80" y="81"/>
                  </a:moveTo>
                  <a:cubicBezTo>
                    <a:pt x="81" y="80"/>
                    <a:pt x="82" y="82"/>
                    <a:pt x="83" y="82"/>
                  </a:cubicBezTo>
                  <a:cubicBezTo>
                    <a:pt x="85" y="81"/>
                    <a:pt x="87" y="80"/>
                    <a:pt x="89" y="79"/>
                  </a:cubicBezTo>
                  <a:cubicBezTo>
                    <a:pt x="90" y="79"/>
                    <a:pt x="93" y="78"/>
                    <a:pt x="93" y="76"/>
                  </a:cubicBezTo>
                  <a:cubicBezTo>
                    <a:pt x="93" y="74"/>
                    <a:pt x="94" y="75"/>
                    <a:pt x="96" y="74"/>
                  </a:cubicBezTo>
                  <a:cubicBezTo>
                    <a:pt x="99" y="74"/>
                    <a:pt x="103" y="71"/>
                    <a:pt x="105" y="68"/>
                  </a:cubicBezTo>
                  <a:cubicBezTo>
                    <a:pt x="106" y="67"/>
                    <a:pt x="106" y="66"/>
                    <a:pt x="107" y="65"/>
                  </a:cubicBezTo>
                  <a:cubicBezTo>
                    <a:pt x="108" y="64"/>
                    <a:pt x="110" y="64"/>
                    <a:pt x="112" y="64"/>
                  </a:cubicBezTo>
                  <a:cubicBezTo>
                    <a:pt x="112" y="62"/>
                    <a:pt x="110" y="61"/>
                    <a:pt x="109" y="59"/>
                  </a:cubicBezTo>
                  <a:cubicBezTo>
                    <a:pt x="109" y="58"/>
                    <a:pt x="110" y="55"/>
                    <a:pt x="107" y="55"/>
                  </a:cubicBezTo>
                  <a:cubicBezTo>
                    <a:pt x="106" y="55"/>
                    <a:pt x="109" y="53"/>
                    <a:pt x="108" y="52"/>
                  </a:cubicBezTo>
                  <a:cubicBezTo>
                    <a:pt x="108" y="49"/>
                    <a:pt x="109" y="48"/>
                    <a:pt x="110" y="46"/>
                  </a:cubicBezTo>
                  <a:cubicBezTo>
                    <a:pt x="110" y="44"/>
                    <a:pt x="112" y="44"/>
                    <a:pt x="112" y="42"/>
                  </a:cubicBezTo>
                  <a:cubicBezTo>
                    <a:pt x="112" y="41"/>
                    <a:pt x="113" y="40"/>
                    <a:pt x="114" y="40"/>
                  </a:cubicBezTo>
                  <a:cubicBezTo>
                    <a:pt x="117" y="40"/>
                    <a:pt x="117" y="40"/>
                    <a:pt x="117" y="38"/>
                  </a:cubicBezTo>
                  <a:cubicBezTo>
                    <a:pt x="117" y="32"/>
                    <a:pt x="117" y="27"/>
                    <a:pt x="117" y="21"/>
                  </a:cubicBezTo>
                  <a:cubicBezTo>
                    <a:pt x="117" y="19"/>
                    <a:pt x="113" y="18"/>
                    <a:pt x="111" y="17"/>
                  </a:cubicBezTo>
                  <a:cubicBezTo>
                    <a:pt x="101" y="12"/>
                    <a:pt x="91" y="6"/>
                    <a:pt x="81" y="1"/>
                  </a:cubicBezTo>
                  <a:cubicBezTo>
                    <a:pt x="80" y="1"/>
                    <a:pt x="80" y="0"/>
                    <a:pt x="79" y="0"/>
                  </a:cubicBezTo>
                  <a:cubicBezTo>
                    <a:pt x="78" y="1"/>
                    <a:pt x="76" y="2"/>
                    <a:pt x="75" y="2"/>
                  </a:cubicBezTo>
                  <a:cubicBezTo>
                    <a:pt x="74" y="3"/>
                    <a:pt x="72" y="5"/>
                    <a:pt x="71" y="5"/>
                  </a:cubicBezTo>
                  <a:cubicBezTo>
                    <a:pt x="70" y="5"/>
                    <a:pt x="69" y="3"/>
                    <a:pt x="67" y="2"/>
                  </a:cubicBezTo>
                  <a:cubicBezTo>
                    <a:pt x="66" y="1"/>
                    <a:pt x="65" y="1"/>
                    <a:pt x="64" y="1"/>
                  </a:cubicBezTo>
                  <a:cubicBezTo>
                    <a:pt x="62" y="0"/>
                    <a:pt x="61" y="0"/>
                    <a:pt x="59" y="1"/>
                  </a:cubicBezTo>
                  <a:cubicBezTo>
                    <a:pt x="52" y="5"/>
                    <a:pt x="45" y="10"/>
                    <a:pt x="38" y="14"/>
                  </a:cubicBezTo>
                  <a:cubicBezTo>
                    <a:pt x="35" y="16"/>
                    <a:pt x="32" y="18"/>
                    <a:pt x="29" y="21"/>
                  </a:cubicBezTo>
                  <a:cubicBezTo>
                    <a:pt x="28" y="22"/>
                    <a:pt x="27" y="22"/>
                    <a:pt x="26" y="22"/>
                  </a:cubicBezTo>
                  <a:cubicBezTo>
                    <a:pt x="23" y="22"/>
                    <a:pt x="22" y="22"/>
                    <a:pt x="22" y="25"/>
                  </a:cubicBezTo>
                  <a:cubicBezTo>
                    <a:pt x="22" y="28"/>
                    <a:pt x="22" y="31"/>
                    <a:pt x="22" y="34"/>
                  </a:cubicBezTo>
                  <a:cubicBezTo>
                    <a:pt x="22" y="37"/>
                    <a:pt x="21" y="40"/>
                    <a:pt x="19" y="42"/>
                  </a:cubicBezTo>
                  <a:cubicBezTo>
                    <a:pt x="18" y="43"/>
                    <a:pt x="15" y="43"/>
                    <a:pt x="14" y="43"/>
                  </a:cubicBezTo>
                  <a:cubicBezTo>
                    <a:pt x="12" y="43"/>
                    <a:pt x="10" y="43"/>
                    <a:pt x="8" y="43"/>
                  </a:cubicBezTo>
                  <a:cubicBezTo>
                    <a:pt x="6" y="43"/>
                    <a:pt x="4" y="44"/>
                    <a:pt x="2" y="44"/>
                  </a:cubicBezTo>
                  <a:cubicBezTo>
                    <a:pt x="0" y="44"/>
                    <a:pt x="5" y="51"/>
                    <a:pt x="5" y="51"/>
                  </a:cubicBezTo>
                  <a:cubicBezTo>
                    <a:pt x="6" y="54"/>
                    <a:pt x="7" y="56"/>
                    <a:pt x="10" y="57"/>
                  </a:cubicBezTo>
                  <a:cubicBezTo>
                    <a:pt x="10" y="57"/>
                    <a:pt x="11" y="56"/>
                    <a:pt x="11" y="56"/>
                  </a:cubicBezTo>
                  <a:cubicBezTo>
                    <a:pt x="12" y="57"/>
                    <a:pt x="12" y="60"/>
                    <a:pt x="14" y="58"/>
                  </a:cubicBezTo>
                  <a:cubicBezTo>
                    <a:pt x="16" y="56"/>
                    <a:pt x="18" y="61"/>
                    <a:pt x="19" y="62"/>
                  </a:cubicBezTo>
                  <a:cubicBezTo>
                    <a:pt x="19" y="61"/>
                    <a:pt x="20" y="59"/>
                    <a:pt x="20" y="58"/>
                  </a:cubicBezTo>
                  <a:cubicBezTo>
                    <a:pt x="20" y="57"/>
                    <a:pt x="21" y="56"/>
                    <a:pt x="21" y="55"/>
                  </a:cubicBezTo>
                  <a:cubicBezTo>
                    <a:pt x="22" y="52"/>
                    <a:pt x="22" y="52"/>
                    <a:pt x="25" y="51"/>
                  </a:cubicBezTo>
                  <a:cubicBezTo>
                    <a:pt x="26" y="50"/>
                    <a:pt x="27" y="50"/>
                    <a:pt x="28" y="50"/>
                  </a:cubicBezTo>
                  <a:cubicBezTo>
                    <a:pt x="29" y="49"/>
                    <a:pt x="30" y="51"/>
                    <a:pt x="31" y="51"/>
                  </a:cubicBezTo>
                  <a:cubicBezTo>
                    <a:pt x="33" y="51"/>
                    <a:pt x="34" y="52"/>
                    <a:pt x="35" y="53"/>
                  </a:cubicBezTo>
                  <a:cubicBezTo>
                    <a:pt x="36" y="54"/>
                    <a:pt x="37" y="54"/>
                    <a:pt x="39" y="54"/>
                  </a:cubicBezTo>
                  <a:cubicBezTo>
                    <a:pt x="42" y="52"/>
                    <a:pt x="43" y="55"/>
                    <a:pt x="46" y="55"/>
                  </a:cubicBezTo>
                  <a:cubicBezTo>
                    <a:pt x="49" y="55"/>
                    <a:pt x="52" y="53"/>
                    <a:pt x="55" y="53"/>
                  </a:cubicBezTo>
                  <a:cubicBezTo>
                    <a:pt x="57" y="53"/>
                    <a:pt x="61" y="54"/>
                    <a:pt x="64" y="53"/>
                  </a:cubicBezTo>
                  <a:cubicBezTo>
                    <a:pt x="65" y="53"/>
                    <a:pt x="66" y="52"/>
                    <a:pt x="67" y="51"/>
                  </a:cubicBezTo>
                  <a:cubicBezTo>
                    <a:pt x="69" y="50"/>
                    <a:pt x="68" y="49"/>
                    <a:pt x="68" y="47"/>
                  </a:cubicBezTo>
                  <a:cubicBezTo>
                    <a:pt x="68" y="42"/>
                    <a:pt x="73" y="39"/>
                    <a:pt x="77" y="35"/>
                  </a:cubicBezTo>
                  <a:cubicBezTo>
                    <a:pt x="78" y="34"/>
                    <a:pt x="77" y="32"/>
                    <a:pt x="77" y="31"/>
                  </a:cubicBezTo>
                  <a:cubicBezTo>
                    <a:pt x="77" y="28"/>
                    <a:pt x="77" y="26"/>
                    <a:pt x="77" y="23"/>
                  </a:cubicBezTo>
                  <a:cubicBezTo>
                    <a:pt x="78" y="21"/>
                    <a:pt x="79" y="18"/>
                    <a:pt x="79" y="16"/>
                  </a:cubicBezTo>
                  <a:cubicBezTo>
                    <a:pt x="78" y="14"/>
                    <a:pt x="77" y="12"/>
                    <a:pt x="76" y="11"/>
                  </a:cubicBezTo>
                  <a:cubicBezTo>
                    <a:pt x="74" y="8"/>
                    <a:pt x="75" y="5"/>
                    <a:pt x="75" y="2"/>
                  </a:cubicBezTo>
                  <a:cubicBezTo>
                    <a:pt x="75" y="5"/>
                    <a:pt x="75" y="7"/>
                    <a:pt x="75" y="9"/>
                  </a:cubicBezTo>
                  <a:cubicBezTo>
                    <a:pt x="75" y="11"/>
                    <a:pt x="78" y="14"/>
                    <a:pt x="78" y="16"/>
                  </a:cubicBezTo>
                  <a:cubicBezTo>
                    <a:pt x="79" y="19"/>
                    <a:pt x="77" y="23"/>
                    <a:pt x="77" y="26"/>
                  </a:cubicBezTo>
                  <a:cubicBezTo>
                    <a:pt x="77" y="28"/>
                    <a:pt x="78" y="32"/>
                    <a:pt x="77" y="35"/>
                  </a:cubicBezTo>
                  <a:cubicBezTo>
                    <a:pt x="76" y="37"/>
                    <a:pt x="72" y="39"/>
                    <a:pt x="71" y="41"/>
                  </a:cubicBezTo>
                  <a:cubicBezTo>
                    <a:pt x="69" y="42"/>
                    <a:pt x="68" y="44"/>
                    <a:pt x="68" y="46"/>
                  </a:cubicBezTo>
                  <a:cubicBezTo>
                    <a:pt x="67" y="49"/>
                    <a:pt x="69" y="50"/>
                    <a:pt x="70" y="53"/>
                  </a:cubicBezTo>
                  <a:cubicBezTo>
                    <a:pt x="70" y="54"/>
                    <a:pt x="71" y="54"/>
                    <a:pt x="72" y="55"/>
                  </a:cubicBezTo>
                  <a:cubicBezTo>
                    <a:pt x="74" y="56"/>
                    <a:pt x="75" y="57"/>
                    <a:pt x="75" y="59"/>
                  </a:cubicBezTo>
                  <a:cubicBezTo>
                    <a:pt x="75" y="61"/>
                    <a:pt x="75" y="63"/>
                    <a:pt x="75" y="65"/>
                  </a:cubicBezTo>
                  <a:cubicBezTo>
                    <a:pt x="75" y="66"/>
                    <a:pt x="76" y="68"/>
                    <a:pt x="77" y="70"/>
                  </a:cubicBezTo>
                  <a:cubicBezTo>
                    <a:pt x="74" y="70"/>
                    <a:pt x="67" y="70"/>
                    <a:pt x="72" y="74"/>
                  </a:cubicBezTo>
                  <a:cubicBezTo>
                    <a:pt x="74" y="75"/>
                    <a:pt x="75" y="76"/>
                    <a:pt x="76" y="78"/>
                  </a:cubicBezTo>
                  <a:cubicBezTo>
                    <a:pt x="76" y="79"/>
                    <a:pt x="77" y="80"/>
                    <a:pt x="77" y="81"/>
                  </a:cubicBezTo>
                  <a:cubicBezTo>
                    <a:pt x="77" y="82"/>
                    <a:pt x="80" y="81"/>
                    <a:pt x="80" y="81"/>
                  </a:cubicBezTo>
                  <a:cubicBezTo>
                    <a:pt x="82" y="80"/>
                    <a:pt x="80" y="81"/>
                    <a:pt x="80" y="81"/>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32" name="Freeform 744"/>
            <p:cNvSpPr/>
            <p:nvPr/>
          </p:nvSpPr>
          <p:spPr bwMode="auto">
            <a:xfrm>
              <a:off x="6343786" y="3970214"/>
              <a:ext cx="383859" cy="473054"/>
            </a:xfrm>
            <a:custGeom>
              <a:avLst/>
              <a:gdLst>
                <a:gd name="T0" fmla="*/ 6 w 82"/>
                <a:gd name="T1" fmla="*/ 39 h 101"/>
                <a:gd name="T2" fmla="*/ 6 w 82"/>
                <a:gd name="T3" fmla="*/ 41 h 101"/>
                <a:gd name="T4" fmla="*/ 4 w 82"/>
                <a:gd name="T5" fmla="*/ 43 h 101"/>
                <a:gd name="T6" fmla="*/ 2 w 82"/>
                <a:gd name="T7" fmla="*/ 49 h 101"/>
                <a:gd name="T8" fmla="*/ 2 w 82"/>
                <a:gd name="T9" fmla="*/ 51 h 101"/>
                <a:gd name="T10" fmla="*/ 1 w 82"/>
                <a:gd name="T11" fmla="*/ 53 h 101"/>
                <a:gd name="T12" fmla="*/ 4 w 82"/>
                <a:gd name="T13" fmla="*/ 58 h 101"/>
                <a:gd name="T14" fmla="*/ 6 w 82"/>
                <a:gd name="T15" fmla="*/ 60 h 101"/>
                <a:gd name="T16" fmla="*/ 6 w 82"/>
                <a:gd name="T17" fmla="*/ 63 h 101"/>
                <a:gd name="T18" fmla="*/ 9 w 82"/>
                <a:gd name="T19" fmla="*/ 68 h 101"/>
                <a:gd name="T20" fmla="*/ 9 w 82"/>
                <a:gd name="T21" fmla="*/ 74 h 101"/>
                <a:gd name="T22" fmla="*/ 15 w 82"/>
                <a:gd name="T23" fmla="*/ 76 h 101"/>
                <a:gd name="T24" fmla="*/ 18 w 82"/>
                <a:gd name="T25" fmla="*/ 81 h 101"/>
                <a:gd name="T26" fmla="*/ 22 w 82"/>
                <a:gd name="T27" fmla="*/ 84 h 101"/>
                <a:gd name="T28" fmla="*/ 26 w 82"/>
                <a:gd name="T29" fmla="*/ 88 h 101"/>
                <a:gd name="T30" fmla="*/ 26 w 82"/>
                <a:gd name="T31" fmla="*/ 91 h 101"/>
                <a:gd name="T32" fmla="*/ 28 w 82"/>
                <a:gd name="T33" fmla="*/ 92 h 101"/>
                <a:gd name="T34" fmla="*/ 32 w 82"/>
                <a:gd name="T35" fmla="*/ 96 h 101"/>
                <a:gd name="T36" fmla="*/ 35 w 82"/>
                <a:gd name="T37" fmla="*/ 95 h 101"/>
                <a:gd name="T38" fmla="*/ 39 w 82"/>
                <a:gd name="T39" fmla="*/ 94 h 101"/>
                <a:gd name="T40" fmla="*/ 44 w 82"/>
                <a:gd name="T41" fmla="*/ 100 h 101"/>
                <a:gd name="T42" fmla="*/ 51 w 82"/>
                <a:gd name="T43" fmla="*/ 100 h 101"/>
                <a:gd name="T44" fmla="*/ 55 w 82"/>
                <a:gd name="T45" fmla="*/ 98 h 101"/>
                <a:gd name="T46" fmla="*/ 59 w 82"/>
                <a:gd name="T47" fmla="*/ 97 h 101"/>
                <a:gd name="T48" fmla="*/ 69 w 82"/>
                <a:gd name="T49" fmla="*/ 94 h 101"/>
                <a:gd name="T50" fmla="*/ 69 w 82"/>
                <a:gd name="T51" fmla="*/ 91 h 101"/>
                <a:gd name="T52" fmla="*/ 66 w 82"/>
                <a:gd name="T53" fmla="*/ 90 h 101"/>
                <a:gd name="T54" fmla="*/ 61 w 82"/>
                <a:gd name="T55" fmla="*/ 83 h 101"/>
                <a:gd name="T56" fmla="*/ 59 w 82"/>
                <a:gd name="T57" fmla="*/ 80 h 101"/>
                <a:gd name="T58" fmla="*/ 56 w 82"/>
                <a:gd name="T59" fmla="*/ 78 h 101"/>
                <a:gd name="T60" fmla="*/ 59 w 82"/>
                <a:gd name="T61" fmla="*/ 75 h 101"/>
                <a:gd name="T62" fmla="*/ 61 w 82"/>
                <a:gd name="T63" fmla="*/ 67 h 101"/>
                <a:gd name="T64" fmla="*/ 62 w 82"/>
                <a:gd name="T65" fmla="*/ 64 h 101"/>
                <a:gd name="T66" fmla="*/ 65 w 82"/>
                <a:gd name="T67" fmla="*/ 62 h 101"/>
                <a:gd name="T68" fmla="*/ 65 w 82"/>
                <a:gd name="T69" fmla="*/ 58 h 101"/>
                <a:gd name="T70" fmla="*/ 67 w 82"/>
                <a:gd name="T71" fmla="*/ 55 h 101"/>
                <a:gd name="T72" fmla="*/ 71 w 82"/>
                <a:gd name="T73" fmla="*/ 52 h 101"/>
                <a:gd name="T74" fmla="*/ 72 w 82"/>
                <a:gd name="T75" fmla="*/ 45 h 101"/>
                <a:gd name="T76" fmla="*/ 72 w 82"/>
                <a:gd name="T77" fmla="*/ 42 h 101"/>
                <a:gd name="T78" fmla="*/ 74 w 82"/>
                <a:gd name="T79" fmla="*/ 37 h 101"/>
                <a:gd name="T80" fmla="*/ 79 w 82"/>
                <a:gd name="T81" fmla="*/ 29 h 101"/>
                <a:gd name="T82" fmla="*/ 82 w 82"/>
                <a:gd name="T83" fmla="*/ 27 h 101"/>
                <a:gd name="T84" fmla="*/ 79 w 82"/>
                <a:gd name="T85" fmla="*/ 23 h 101"/>
                <a:gd name="T86" fmla="*/ 76 w 82"/>
                <a:gd name="T87" fmla="*/ 17 h 101"/>
                <a:gd name="T88" fmla="*/ 76 w 82"/>
                <a:gd name="T89" fmla="*/ 11 h 101"/>
                <a:gd name="T90" fmla="*/ 75 w 82"/>
                <a:gd name="T91" fmla="*/ 9 h 101"/>
                <a:gd name="T92" fmla="*/ 74 w 82"/>
                <a:gd name="T93" fmla="*/ 5 h 101"/>
                <a:gd name="T94" fmla="*/ 68 w 82"/>
                <a:gd name="T95" fmla="*/ 0 h 101"/>
                <a:gd name="T96" fmla="*/ 64 w 82"/>
                <a:gd name="T97" fmla="*/ 2 h 101"/>
                <a:gd name="T98" fmla="*/ 60 w 82"/>
                <a:gd name="T99" fmla="*/ 5 h 101"/>
                <a:gd name="T100" fmla="*/ 56 w 82"/>
                <a:gd name="T101" fmla="*/ 5 h 101"/>
                <a:gd name="T102" fmla="*/ 46 w 82"/>
                <a:gd name="T103" fmla="*/ 5 h 101"/>
                <a:gd name="T104" fmla="*/ 17 w 82"/>
                <a:gd name="T105" fmla="*/ 5 h 101"/>
                <a:gd name="T106" fmla="*/ 16 w 82"/>
                <a:gd name="T107" fmla="*/ 14 h 101"/>
                <a:gd name="T108" fmla="*/ 13 w 82"/>
                <a:gd name="T109" fmla="*/ 16 h 101"/>
                <a:gd name="T110" fmla="*/ 11 w 82"/>
                <a:gd name="T111" fmla="*/ 18 h 101"/>
                <a:gd name="T112" fmla="*/ 11 w 82"/>
                <a:gd name="T113" fmla="*/ 32 h 101"/>
                <a:gd name="T114" fmla="*/ 11 w 82"/>
                <a:gd name="T115" fmla="*/ 37 h 101"/>
                <a:gd name="T116" fmla="*/ 6 w 82"/>
                <a:gd name="T117" fmla="*/ 3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101">
                  <a:moveTo>
                    <a:pt x="6" y="39"/>
                  </a:moveTo>
                  <a:cubicBezTo>
                    <a:pt x="6" y="39"/>
                    <a:pt x="6" y="40"/>
                    <a:pt x="6" y="41"/>
                  </a:cubicBezTo>
                  <a:cubicBezTo>
                    <a:pt x="5" y="42"/>
                    <a:pt x="4" y="42"/>
                    <a:pt x="4" y="43"/>
                  </a:cubicBezTo>
                  <a:cubicBezTo>
                    <a:pt x="4" y="45"/>
                    <a:pt x="2" y="47"/>
                    <a:pt x="2" y="49"/>
                  </a:cubicBezTo>
                  <a:cubicBezTo>
                    <a:pt x="2" y="50"/>
                    <a:pt x="3" y="51"/>
                    <a:pt x="2" y="51"/>
                  </a:cubicBezTo>
                  <a:cubicBezTo>
                    <a:pt x="2" y="52"/>
                    <a:pt x="0" y="53"/>
                    <a:pt x="1" y="53"/>
                  </a:cubicBezTo>
                  <a:cubicBezTo>
                    <a:pt x="4" y="53"/>
                    <a:pt x="3" y="57"/>
                    <a:pt x="4" y="58"/>
                  </a:cubicBezTo>
                  <a:cubicBezTo>
                    <a:pt x="4" y="59"/>
                    <a:pt x="5" y="59"/>
                    <a:pt x="6" y="60"/>
                  </a:cubicBezTo>
                  <a:cubicBezTo>
                    <a:pt x="6" y="61"/>
                    <a:pt x="6" y="62"/>
                    <a:pt x="6" y="63"/>
                  </a:cubicBezTo>
                  <a:cubicBezTo>
                    <a:pt x="7" y="65"/>
                    <a:pt x="9" y="66"/>
                    <a:pt x="9" y="68"/>
                  </a:cubicBezTo>
                  <a:cubicBezTo>
                    <a:pt x="9" y="69"/>
                    <a:pt x="8" y="74"/>
                    <a:pt x="9" y="74"/>
                  </a:cubicBezTo>
                  <a:cubicBezTo>
                    <a:pt x="12" y="74"/>
                    <a:pt x="13" y="75"/>
                    <a:pt x="15" y="76"/>
                  </a:cubicBezTo>
                  <a:cubicBezTo>
                    <a:pt x="17" y="77"/>
                    <a:pt x="16" y="80"/>
                    <a:pt x="18" y="81"/>
                  </a:cubicBezTo>
                  <a:cubicBezTo>
                    <a:pt x="19" y="82"/>
                    <a:pt x="22" y="82"/>
                    <a:pt x="22" y="84"/>
                  </a:cubicBezTo>
                  <a:cubicBezTo>
                    <a:pt x="22" y="86"/>
                    <a:pt x="25" y="87"/>
                    <a:pt x="26" y="88"/>
                  </a:cubicBezTo>
                  <a:cubicBezTo>
                    <a:pt x="26" y="89"/>
                    <a:pt x="26" y="90"/>
                    <a:pt x="26" y="91"/>
                  </a:cubicBezTo>
                  <a:cubicBezTo>
                    <a:pt x="27" y="91"/>
                    <a:pt x="28" y="92"/>
                    <a:pt x="28" y="92"/>
                  </a:cubicBezTo>
                  <a:cubicBezTo>
                    <a:pt x="29" y="93"/>
                    <a:pt x="30" y="95"/>
                    <a:pt x="32" y="96"/>
                  </a:cubicBezTo>
                  <a:cubicBezTo>
                    <a:pt x="33" y="97"/>
                    <a:pt x="33" y="93"/>
                    <a:pt x="35" y="95"/>
                  </a:cubicBezTo>
                  <a:cubicBezTo>
                    <a:pt x="37" y="96"/>
                    <a:pt x="37" y="94"/>
                    <a:pt x="39" y="94"/>
                  </a:cubicBezTo>
                  <a:cubicBezTo>
                    <a:pt x="41" y="95"/>
                    <a:pt x="42" y="98"/>
                    <a:pt x="44" y="100"/>
                  </a:cubicBezTo>
                  <a:cubicBezTo>
                    <a:pt x="46" y="95"/>
                    <a:pt x="49" y="101"/>
                    <a:pt x="51" y="100"/>
                  </a:cubicBezTo>
                  <a:cubicBezTo>
                    <a:pt x="52" y="99"/>
                    <a:pt x="53" y="98"/>
                    <a:pt x="55" y="98"/>
                  </a:cubicBezTo>
                  <a:cubicBezTo>
                    <a:pt x="56" y="98"/>
                    <a:pt x="58" y="98"/>
                    <a:pt x="59" y="97"/>
                  </a:cubicBezTo>
                  <a:cubicBezTo>
                    <a:pt x="61" y="93"/>
                    <a:pt x="65" y="91"/>
                    <a:pt x="69" y="94"/>
                  </a:cubicBezTo>
                  <a:cubicBezTo>
                    <a:pt x="69" y="93"/>
                    <a:pt x="69" y="92"/>
                    <a:pt x="69" y="91"/>
                  </a:cubicBezTo>
                  <a:cubicBezTo>
                    <a:pt x="69" y="90"/>
                    <a:pt x="66" y="90"/>
                    <a:pt x="66" y="90"/>
                  </a:cubicBezTo>
                  <a:cubicBezTo>
                    <a:pt x="64" y="88"/>
                    <a:pt x="63" y="85"/>
                    <a:pt x="61" y="83"/>
                  </a:cubicBezTo>
                  <a:cubicBezTo>
                    <a:pt x="60" y="82"/>
                    <a:pt x="60" y="81"/>
                    <a:pt x="59" y="80"/>
                  </a:cubicBezTo>
                  <a:cubicBezTo>
                    <a:pt x="58" y="79"/>
                    <a:pt x="57" y="79"/>
                    <a:pt x="56" y="78"/>
                  </a:cubicBezTo>
                  <a:cubicBezTo>
                    <a:pt x="53" y="75"/>
                    <a:pt x="59" y="75"/>
                    <a:pt x="59" y="75"/>
                  </a:cubicBezTo>
                  <a:cubicBezTo>
                    <a:pt x="61" y="74"/>
                    <a:pt x="60" y="69"/>
                    <a:pt x="61" y="67"/>
                  </a:cubicBezTo>
                  <a:cubicBezTo>
                    <a:pt x="61" y="66"/>
                    <a:pt x="61" y="64"/>
                    <a:pt x="62" y="64"/>
                  </a:cubicBezTo>
                  <a:cubicBezTo>
                    <a:pt x="63" y="63"/>
                    <a:pt x="65" y="63"/>
                    <a:pt x="65" y="62"/>
                  </a:cubicBezTo>
                  <a:cubicBezTo>
                    <a:pt x="65" y="61"/>
                    <a:pt x="65" y="60"/>
                    <a:pt x="65" y="58"/>
                  </a:cubicBezTo>
                  <a:cubicBezTo>
                    <a:pt x="65" y="57"/>
                    <a:pt x="66" y="56"/>
                    <a:pt x="67" y="55"/>
                  </a:cubicBezTo>
                  <a:cubicBezTo>
                    <a:pt x="68" y="53"/>
                    <a:pt x="70" y="54"/>
                    <a:pt x="71" y="52"/>
                  </a:cubicBezTo>
                  <a:cubicBezTo>
                    <a:pt x="71" y="50"/>
                    <a:pt x="72" y="48"/>
                    <a:pt x="72" y="45"/>
                  </a:cubicBezTo>
                  <a:cubicBezTo>
                    <a:pt x="72" y="44"/>
                    <a:pt x="72" y="43"/>
                    <a:pt x="72" y="42"/>
                  </a:cubicBezTo>
                  <a:cubicBezTo>
                    <a:pt x="72" y="40"/>
                    <a:pt x="74" y="38"/>
                    <a:pt x="74" y="37"/>
                  </a:cubicBezTo>
                  <a:cubicBezTo>
                    <a:pt x="74" y="33"/>
                    <a:pt x="75" y="30"/>
                    <a:pt x="79" y="29"/>
                  </a:cubicBezTo>
                  <a:cubicBezTo>
                    <a:pt x="80" y="29"/>
                    <a:pt x="81" y="29"/>
                    <a:pt x="82" y="27"/>
                  </a:cubicBezTo>
                  <a:cubicBezTo>
                    <a:pt x="82" y="26"/>
                    <a:pt x="80" y="24"/>
                    <a:pt x="79" y="23"/>
                  </a:cubicBezTo>
                  <a:cubicBezTo>
                    <a:pt x="77" y="21"/>
                    <a:pt x="76" y="19"/>
                    <a:pt x="76" y="17"/>
                  </a:cubicBezTo>
                  <a:cubicBezTo>
                    <a:pt x="76" y="16"/>
                    <a:pt x="75" y="11"/>
                    <a:pt x="76" y="11"/>
                  </a:cubicBezTo>
                  <a:cubicBezTo>
                    <a:pt x="77" y="10"/>
                    <a:pt x="76" y="10"/>
                    <a:pt x="75" y="9"/>
                  </a:cubicBezTo>
                  <a:cubicBezTo>
                    <a:pt x="74" y="8"/>
                    <a:pt x="74" y="7"/>
                    <a:pt x="74" y="5"/>
                  </a:cubicBezTo>
                  <a:cubicBezTo>
                    <a:pt x="72" y="3"/>
                    <a:pt x="69" y="2"/>
                    <a:pt x="68" y="0"/>
                  </a:cubicBezTo>
                  <a:cubicBezTo>
                    <a:pt x="67" y="0"/>
                    <a:pt x="65" y="1"/>
                    <a:pt x="64" y="2"/>
                  </a:cubicBezTo>
                  <a:cubicBezTo>
                    <a:pt x="63" y="5"/>
                    <a:pt x="61" y="3"/>
                    <a:pt x="60" y="5"/>
                  </a:cubicBezTo>
                  <a:cubicBezTo>
                    <a:pt x="59" y="9"/>
                    <a:pt x="58" y="5"/>
                    <a:pt x="56" y="5"/>
                  </a:cubicBezTo>
                  <a:cubicBezTo>
                    <a:pt x="52" y="5"/>
                    <a:pt x="49" y="5"/>
                    <a:pt x="46" y="5"/>
                  </a:cubicBezTo>
                  <a:cubicBezTo>
                    <a:pt x="37" y="5"/>
                    <a:pt x="27" y="5"/>
                    <a:pt x="17" y="5"/>
                  </a:cubicBezTo>
                  <a:cubicBezTo>
                    <a:pt x="15" y="5"/>
                    <a:pt x="16" y="12"/>
                    <a:pt x="16" y="14"/>
                  </a:cubicBezTo>
                  <a:cubicBezTo>
                    <a:pt x="16" y="16"/>
                    <a:pt x="15" y="16"/>
                    <a:pt x="13" y="16"/>
                  </a:cubicBezTo>
                  <a:cubicBezTo>
                    <a:pt x="10" y="16"/>
                    <a:pt x="11" y="16"/>
                    <a:pt x="11" y="18"/>
                  </a:cubicBezTo>
                  <a:cubicBezTo>
                    <a:pt x="11" y="23"/>
                    <a:pt x="11" y="27"/>
                    <a:pt x="11" y="32"/>
                  </a:cubicBezTo>
                  <a:cubicBezTo>
                    <a:pt x="11" y="34"/>
                    <a:pt x="11" y="36"/>
                    <a:pt x="11" y="37"/>
                  </a:cubicBezTo>
                  <a:cubicBezTo>
                    <a:pt x="11" y="39"/>
                    <a:pt x="7" y="38"/>
                    <a:pt x="6" y="39"/>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33" name="Freeform 745"/>
            <p:cNvSpPr/>
            <p:nvPr/>
          </p:nvSpPr>
          <p:spPr bwMode="auto">
            <a:xfrm>
              <a:off x="6679863" y="4091265"/>
              <a:ext cx="149721" cy="135387"/>
            </a:xfrm>
            <a:custGeom>
              <a:avLst/>
              <a:gdLst>
                <a:gd name="T0" fmla="*/ 3 w 32"/>
                <a:gd name="T1" fmla="*/ 19 h 29"/>
                <a:gd name="T2" fmla="*/ 7 w 32"/>
                <a:gd name="T3" fmla="*/ 20 h 29"/>
                <a:gd name="T4" fmla="*/ 7 w 32"/>
                <a:gd name="T5" fmla="*/ 17 h 29"/>
                <a:gd name="T6" fmla="*/ 10 w 32"/>
                <a:gd name="T7" fmla="*/ 19 h 29"/>
                <a:gd name="T8" fmla="*/ 12 w 32"/>
                <a:gd name="T9" fmla="*/ 18 h 29"/>
                <a:gd name="T10" fmla="*/ 14 w 32"/>
                <a:gd name="T11" fmla="*/ 18 h 29"/>
                <a:gd name="T12" fmla="*/ 29 w 32"/>
                <a:gd name="T13" fmla="*/ 29 h 29"/>
                <a:gd name="T14" fmla="*/ 32 w 32"/>
                <a:gd name="T15" fmla="*/ 27 h 29"/>
                <a:gd name="T16" fmla="*/ 24 w 32"/>
                <a:gd name="T17" fmla="*/ 19 h 29"/>
                <a:gd name="T18" fmla="*/ 19 w 32"/>
                <a:gd name="T19" fmla="*/ 16 h 29"/>
                <a:gd name="T20" fmla="*/ 17 w 32"/>
                <a:gd name="T21" fmla="*/ 14 h 29"/>
                <a:gd name="T22" fmla="*/ 17 w 32"/>
                <a:gd name="T23" fmla="*/ 16 h 29"/>
                <a:gd name="T24" fmla="*/ 16 w 32"/>
                <a:gd name="T25" fmla="*/ 14 h 29"/>
                <a:gd name="T26" fmla="*/ 14 w 32"/>
                <a:gd name="T27" fmla="*/ 9 h 29"/>
                <a:gd name="T28" fmla="*/ 10 w 32"/>
                <a:gd name="T29" fmla="*/ 0 h 29"/>
                <a:gd name="T30" fmla="*/ 2 w 32"/>
                <a:gd name="T31" fmla="*/ 7 h 29"/>
                <a:gd name="T32" fmla="*/ 1 w 32"/>
                <a:gd name="T33" fmla="*/ 13 h 29"/>
                <a:gd name="T34" fmla="*/ 0 w 32"/>
                <a:gd name="T35" fmla="*/ 20 h 29"/>
                <a:gd name="T36" fmla="*/ 3 w 32"/>
                <a:gd name="T37"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29">
                  <a:moveTo>
                    <a:pt x="3" y="19"/>
                  </a:moveTo>
                  <a:cubicBezTo>
                    <a:pt x="4" y="19"/>
                    <a:pt x="6" y="21"/>
                    <a:pt x="7" y="20"/>
                  </a:cubicBezTo>
                  <a:cubicBezTo>
                    <a:pt x="7" y="19"/>
                    <a:pt x="6" y="17"/>
                    <a:pt x="7" y="17"/>
                  </a:cubicBezTo>
                  <a:cubicBezTo>
                    <a:pt x="9" y="17"/>
                    <a:pt x="9" y="19"/>
                    <a:pt x="10" y="19"/>
                  </a:cubicBezTo>
                  <a:cubicBezTo>
                    <a:pt x="11" y="19"/>
                    <a:pt x="12" y="18"/>
                    <a:pt x="12" y="18"/>
                  </a:cubicBezTo>
                  <a:cubicBezTo>
                    <a:pt x="13" y="17"/>
                    <a:pt x="14" y="18"/>
                    <a:pt x="14" y="18"/>
                  </a:cubicBezTo>
                  <a:cubicBezTo>
                    <a:pt x="22" y="18"/>
                    <a:pt x="25" y="24"/>
                    <a:pt x="29" y="29"/>
                  </a:cubicBezTo>
                  <a:cubicBezTo>
                    <a:pt x="30" y="29"/>
                    <a:pt x="31" y="28"/>
                    <a:pt x="32" y="27"/>
                  </a:cubicBezTo>
                  <a:cubicBezTo>
                    <a:pt x="29" y="25"/>
                    <a:pt x="26" y="22"/>
                    <a:pt x="24" y="19"/>
                  </a:cubicBezTo>
                  <a:cubicBezTo>
                    <a:pt x="23" y="17"/>
                    <a:pt x="21" y="17"/>
                    <a:pt x="19" y="16"/>
                  </a:cubicBezTo>
                  <a:cubicBezTo>
                    <a:pt x="18" y="16"/>
                    <a:pt x="18" y="14"/>
                    <a:pt x="17" y="14"/>
                  </a:cubicBezTo>
                  <a:cubicBezTo>
                    <a:pt x="16" y="14"/>
                    <a:pt x="17" y="15"/>
                    <a:pt x="17" y="16"/>
                  </a:cubicBezTo>
                  <a:cubicBezTo>
                    <a:pt x="17" y="16"/>
                    <a:pt x="16" y="14"/>
                    <a:pt x="16" y="14"/>
                  </a:cubicBezTo>
                  <a:cubicBezTo>
                    <a:pt x="15" y="12"/>
                    <a:pt x="14" y="11"/>
                    <a:pt x="14" y="9"/>
                  </a:cubicBezTo>
                  <a:cubicBezTo>
                    <a:pt x="13" y="6"/>
                    <a:pt x="13" y="3"/>
                    <a:pt x="10" y="0"/>
                  </a:cubicBezTo>
                  <a:cubicBezTo>
                    <a:pt x="9" y="4"/>
                    <a:pt x="4" y="4"/>
                    <a:pt x="2" y="7"/>
                  </a:cubicBezTo>
                  <a:cubicBezTo>
                    <a:pt x="1" y="9"/>
                    <a:pt x="2" y="11"/>
                    <a:pt x="1" y="13"/>
                  </a:cubicBezTo>
                  <a:cubicBezTo>
                    <a:pt x="0" y="15"/>
                    <a:pt x="0" y="17"/>
                    <a:pt x="0" y="20"/>
                  </a:cubicBezTo>
                  <a:cubicBezTo>
                    <a:pt x="1" y="19"/>
                    <a:pt x="2" y="19"/>
                    <a:pt x="3" y="19"/>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34" name="Freeform 746"/>
            <p:cNvSpPr/>
            <p:nvPr/>
          </p:nvSpPr>
          <p:spPr bwMode="auto">
            <a:xfrm>
              <a:off x="6601816" y="4156570"/>
              <a:ext cx="345631" cy="286699"/>
            </a:xfrm>
            <a:custGeom>
              <a:avLst/>
              <a:gdLst>
                <a:gd name="T0" fmla="*/ 70 w 74"/>
                <a:gd name="T1" fmla="*/ 38 h 61"/>
                <a:gd name="T2" fmla="*/ 57 w 74"/>
                <a:gd name="T3" fmla="*/ 33 h 61"/>
                <a:gd name="T4" fmla="*/ 51 w 74"/>
                <a:gd name="T5" fmla="*/ 29 h 61"/>
                <a:gd name="T6" fmla="*/ 48 w 74"/>
                <a:gd name="T7" fmla="*/ 24 h 61"/>
                <a:gd name="T8" fmla="*/ 51 w 74"/>
                <a:gd name="T9" fmla="*/ 20 h 61"/>
                <a:gd name="T10" fmla="*/ 45 w 74"/>
                <a:gd name="T11" fmla="*/ 23 h 61"/>
                <a:gd name="T12" fmla="*/ 44 w 74"/>
                <a:gd name="T13" fmla="*/ 18 h 61"/>
                <a:gd name="T14" fmla="*/ 44 w 74"/>
                <a:gd name="T15" fmla="*/ 12 h 61"/>
                <a:gd name="T16" fmla="*/ 37 w 74"/>
                <a:gd name="T17" fmla="*/ 5 h 61"/>
                <a:gd name="T18" fmla="*/ 28 w 74"/>
                <a:gd name="T19" fmla="*/ 4 h 61"/>
                <a:gd name="T20" fmla="*/ 24 w 74"/>
                <a:gd name="T21" fmla="*/ 5 h 61"/>
                <a:gd name="T22" fmla="*/ 21 w 74"/>
                <a:gd name="T23" fmla="*/ 5 h 61"/>
                <a:gd name="T24" fmla="*/ 18 w 74"/>
                <a:gd name="T25" fmla="*/ 5 h 61"/>
                <a:gd name="T26" fmla="*/ 17 w 74"/>
                <a:gd name="T27" fmla="*/ 8 h 61"/>
                <a:gd name="T28" fmla="*/ 15 w 74"/>
                <a:gd name="T29" fmla="*/ 13 h 61"/>
                <a:gd name="T30" fmla="*/ 12 w 74"/>
                <a:gd name="T31" fmla="*/ 14 h 61"/>
                <a:gd name="T32" fmla="*/ 10 w 74"/>
                <a:gd name="T33" fmla="*/ 18 h 61"/>
                <a:gd name="T34" fmla="*/ 10 w 74"/>
                <a:gd name="T35" fmla="*/ 23 h 61"/>
                <a:gd name="T36" fmla="*/ 5 w 74"/>
                <a:gd name="T37" fmla="*/ 34 h 61"/>
                <a:gd name="T38" fmla="*/ 1 w 74"/>
                <a:gd name="T39" fmla="*/ 35 h 61"/>
                <a:gd name="T40" fmla="*/ 2 w 74"/>
                <a:gd name="T41" fmla="*/ 38 h 61"/>
                <a:gd name="T42" fmla="*/ 9 w 74"/>
                <a:gd name="T43" fmla="*/ 47 h 61"/>
                <a:gd name="T44" fmla="*/ 13 w 74"/>
                <a:gd name="T45" fmla="*/ 50 h 61"/>
                <a:gd name="T46" fmla="*/ 14 w 74"/>
                <a:gd name="T47" fmla="*/ 54 h 61"/>
                <a:gd name="T48" fmla="*/ 20 w 74"/>
                <a:gd name="T49" fmla="*/ 55 h 61"/>
                <a:gd name="T50" fmla="*/ 25 w 74"/>
                <a:gd name="T51" fmla="*/ 59 h 61"/>
                <a:gd name="T52" fmla="*/ 33 w 74"/>
                <a:gd name="T53" fmla="*/ 60 h 61"/>
                <a:gd name="T54" fmla="*/ 39 w 74"/>
                <a:gd name="T55" fmla="*/ 57 h 61"/>
                <a:gd name="T56" fmla="*/ 47 w 74"/>
                <a:gd name="T57" fmla="*/ 56 h 61"/>
                <a:gd name="T58" fmla="*/ 54 w 74"/>
                <a:gd name="T59" fmla="*/ 53 h 61"/>
                <a:gd name="T60" fmla="*/ 59 w 74"/>
                <a:gd name="T61" fmla="*/ 53 h 61"/>
                <a:gd name="T62" fmla="*/ 74 w 74"/>
                <a:gd name="T63" fmla="*/ 38 h 61"/>
                <a:gd name="T64" fmla="*/ 70 w 74"/>
                <a:gd name="T65"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61">
                  <a:moveTo>
                    <a:pt x="70" y="38"/>
                  </a:moveTo>
                  <a:cubicBezTo>
                    <a:pt x="65" y="36"/>
                    <a:pt x="61" y="35"/>
                    <a:pt x="57" y="33"/>
                  </a:cubicBezTo>
                  <a:cubicBezTo>
                    <a:pt x="54" y="32"/>
                    <a:pt x="53" y="31"/>
                    <a:pt x="51" y="29"/>
                  </a:cubicBezTo>
                  <a:cubicBezTo>
                    <a:pt x="50" y="28"/>
                    <a:pt x="49" y="26"/>
                    <a:pt x="48" y="24"/>
                  </a:cubicBezTo>
                  <a:cubicBezTo>
                    <a:pt x="48" y="23"/>
                    <a:pt x="51" y="21"/>
                    <a:pt x="51" y="20"/>
                  </a:cubicBezTo>
                  <a:cubicBezTo>
                    <a:pt x="49" y="21"/>
                    <a:pt x="47" y="22"/>
                    <a:pt x="45" y="23"/>
                  </a:cubicBezTo>
                  <a:cubicBezTo>
                    <a:pt x="43" y="23"/>
                    <a:pt x="43" y="19"/>
                    <a:pt x="44" y="18"/>
                  </a:cubicBezTo>
                  <a:cubicBezTo>
                    <a:pt x="47" y="15"/>
                    <a:pt x="46" y="15"/>
                    <a:pt x="44" y="12"/>
                  </a:cubicBezTo>
                  <a:cubicBezTo>
                    <a:pt x="42" y="10"/>
                    <a:pt x="40" y="6"/>
                    <a:pt x="37" y="5"/>
                  </a:cubicBezTo>
                  <a:cubicBezTo>
                    <a:pt x="35" y="5"/>
                    <a:pt x="30" y="3"/>
                    <a:pt x="28" y="4"/>
                  </a:cubicBezTo>
                  <a:cubicBezTo>
                    <a:pt x="26" y="7"/>
                    <a:pt x="24" y="0"/>
                    <a:pt x="24" y="5"/>
                  </a:cubicBezTo>
                  <a:cubicBezTo>
                    <a:pt x="24" y="7"/>
                    <a:pt x="22" y="6"/>
                    <a:pt x="21" y="5"/>
                  </a:cubicBezTo>
                  <a:cubicBezTo>
                    <a:pt x="20" y="5"/>
                    <a:pt x="19" y="5"/>
                    <a:pt x="18" y="5"/>
                  </a:cubicBezTo>
                  <a:cubicBezTo>
                    <a:pt x="16" y="6"/>
                    <a:pt x="17" y="6"/>
                    <a:pt x="17" y="8"/>
                  </a:cubicBezTo>
                  <a:cubicBezTo>
                    <a:pt x="17" y="9"/>
                    <a:pt x="16" y="12"/>
                    <a:pt x="15" y="13"/>
                  </a:cubicBezTo>
                  <a:cubicBezTo>
                    <a:pt x="15" y="14"/>
                    <a:pt x="12" y="13"/>
                    <a:pt x="12" y="14"/>
                  </a:cubicBezTo>
                  <a:cubicBezTo>
                    <a:pt x="12" y="16"/>
                    <a:pt x="10" y="17"/>
                    <a:pt x="10" y="18"/>
                  </a:cubicBezTo>
                  <a:cubicBezTo>
                    <a:pt x="10" y="19"/>
                    <a:pt x="11" y="22"/>
                    <a:pt x="10" y="23"/>
                  </a:cubicBezTo>
                  <a:cubicBezTo>
                    <a:pt x="4" y="24"/>
                    <a:pt x="6" y="30"/>
                    <a:pt x="5" y="34"/>
                  </a:cubicBezTo>
                  <a:cubicBezTo>
                    <a:pt x="4" y="35"/>
                    <a:pt x="3" y="35"/>
                    <a:pt x="1" y="35"/>
                  </a:cubicBezTo>
                  <a:cubicBezTo>
                    <a:pt x="0" y="36"/>
                    <a:pt x="0" y="38"/>
                    <a:pt x="2" y="38"/>
                  </a:cubicBezTo>
                  <a:cubicBezTo>
                    <a:pt x="5" y="39"/>
                    <a:pt x="8" y="45"/>
                    <a:pt x="9" y="47"/>
                  </a:cubicBezTo>
                  <a:cubicBezTo>
                    <a:pt x="10" y="49"/>
                    <a:pt x="11" y="49"/>
                    <a:pt x="13" y="50"/>
                  </a:cubicBezTo>
                  <a:cubicBezTo>
                    <a:pt x="14" y="51"/>
                    <a:pt x="13" y="53"/>
                    <a:pt x="14" y="54"/>
                  </a:cubicBezTo>
                  <a:cubicBezTo>
                    <a:pt x="16" y="56"/>
                    <a:pt x="18" y="54"/>
                    <a:pt x="20" y="55"/>
                  </a:cubicBezTo>
                  <a:cubicBezTo>
                    <a:pt x="21" y="56"/>
                    <a:pt x="23" y="58"/>
                    <a:pt x="25" y="59"/>
                  </a:cubicBezTo>
                  <a:cubicBezTo>
                    <a:pt x="27" y="59"/>
                    <a:pt x="31" y="61"/>
                    <a:pt x="33" y="60"/>
                  </a:cubicBezTo>
                  <a:cubicBezTo>
                    <a:pt x="35" y="58"/>
                    <a:pt x="36" y="56"/>
                    <a:pt x="39" y="57"/>
                  </a:cubicBezTo>
                  <a:cubicBezTo>
                    <a:pt x="42" y="58"/>
                    <a:pt x="45" y="57"/>
                    <a:pt x="47" y="56"/>
                  </a:cubicBezTo>
                  <a:cubicBezTo>
                    <a:pt x="49" y="54"/>
                    <a:pt x="51" y="53"/>
                    <a:pt x="54" y="53"/>
                  </a:cubicBezTo>
                  <a:cubicBezTo>
                    <a:pt x="55" y="53"/>
                    <a:pt x="59" y="53"/>
                    <a:pt x="59" y="53"/>
                  </a:cubicBezTo>
                  <a:cubicBezTo>
                    <a:pt x="64" y="48"/>
                    <a:pt x="69" y="43"/>
                    <a:pt x="74" y="38"/>
                  </a:cubicBezTo>
                  <a:cubicBezTo>
                    <a:pt x="73" y="38"/>
                    <a:pt x="71" y="38"/>
                    <a:pt x="70" y="38"/>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35" name="Freeform 747"/>
            <p:cNvSpPr/>
            <p:nvPr/>
          </p:nvSpPr>
          <p:spPr bwMode="auto">
            <a:xfrm>
              <a:off x="6619337" y="4240986"/>
              <a:ext cx="406157" cy="388636"/>
            </a:xfrm>
            <a:custGeom>
              <a:avLst/>
              <a:gdLst>
                <a:gd name="T0" fmla="*/ 86 w 87"/>
                <a:gd name="T1" fmla="*/ 1 h 83"/>
                <a:gd name="T2" fmla="*/ 83 w 87"/>
                <a:gd name="T3" fmla="*/ 0 h 83"/>
                <a:gd name="T4" fmla="*/ 79 w 87"/>
                <a:gd name="T5" fmla="*/ 3 h 83"/>
                <a:gd name="T6" fmla="*/ 71 w 87"/>
                <a:gd name="T7" fmla="*/ 3 h 83"/>
                <a:gd name="T8" fmla="*/ 69 w 87"/>
                <a:gd name="T9" fmla="*/ 4 h 83"/>
                <a:gd name="T10" fmla="*/ 68 w 87"/>
                <a:gd name="T11" fmla="*/ 3 h 83"/>
                <a:gd name="T12" fmla="*/ 63 w 87"/>
                <a:gd name="T13" fmla="*/ 6 h 83"/>
                <a:gd name="T14" fmla="*/ 58 w 87"/>
                <a:gd name="T15" fmla="*/ 5 h 83"/>
                <a:gd name="T16" fmla="*/ 53 w 87"/>
                <a:gd name="T17" fmla="*/ 7 h 83"/>
                <a:gd name="T18" fmla="*/ 47 w 87"/>
                <a:gd name="T19" fmla="*/ 2 h 83"/>
                <a:gd name="T20" fmla="*/ 44 w 87"/>
                <a:gd name="T21" fmla="*/ 6 h 83"/>
                <a:gd name="T22" fmla="*/ 48 w 87"/>
                <a:gd name="T23" fmla="*/ 12 h 83"/>
                <a:gd name="T24" fmla="*/ 56 w 87"/>
                <a:gd name="T25" fmla="*/ 16 h 83"/>
                <a:gd name="T26" fmla="*/ 70 w 87"/>
                <a:gd name="T27" fmla="*/ 20 h 83"/>
                <a:gd name="T28" fmla="*/ 63 w 87"/>
                <a:gd name="T29" fmla="*/ 27 h 83"/>
                <a:gd name="T30" fmla="*/ 58 w 87"/>
                <a:gd name="T31" fmla="*/ 33 h 83"/>
                <a:gd name="T32" fmla="*/ 55 w 87"/>
                <a:gd name="T33" fmla="*/ 35 h 83"/>
                <a:gd name="T34" fmla="*/ 48 w 87"/>
                <a:gd name="T35" fmla="*/ 35 h 83"/>
                <a:gd name="T36" fmla="*/ 42 w 87"/>
                <a:gd name="T37" fmla="*/ 38 h 83"/>
                <a:gd name="T38" fmla="*/ 36 w 87"/>
                <a:gd name="T39" fmla="*/ 39 h 83"/>
                <a:gd name="T40" fmla="*/ 32 w 87"/>
                <a:gd name="T41" fmla="*/ 39 h 83"/>
                <a:gd name="T42" fmla="*/ 26 w 87"/>
                <a:gd name="T43" fmla="*/ 42 h 83"/>
                <a:gd name="T44" fmla="*/ 21 w 87"/>
                <a:gd name="T45" fmla="*/ 41 h 83"/>
                <a:gd name="T46" fmla="*/ 16 w 87"/>
                <a:gd name="T47" fmla="*/ 37 h 83"/>
                <a:gd name="T48" fmla="*/ 11 w 87"/>
                <a:gd name="T49" fmla="*/ 37 h 83"/>
                <a:gd name="T50" fmla="*/ 7 w 87"/>
                <a:gd name="T51" fmla="*/ 34 h 83"/>
                <a:gd name="T52" fmla="*/ 0 w 87"/>
                <a:gd name="T53" fmla="*/ 39 h 83"/>
                <a:gd name="T54" fmla="*/ 3 w 87"/>
                <a:gd name="T55" fmla="*/ 41 h 83"/>
                <a:gd name="T56" fmla="*/ 4 w 87"/>
                <a:gd name="T57" fmla="*/ 45 h 83"/>
                <a:gd name="T58" fmla="*/ 3 w 87"/>
                <a:gd name="T59" fmla="*/ 54 h 83"/>
                <a:gd name="T60" fmla="*/ 0 w 87"/>
                <a:gd name="T61" fmla="*/ 58 h 83"/>
                <a:gd name="T62" fmla="*/ 3 w 87"/>
                <a:gd name="T63" fmla="*/ 60 h 83"/>
                <a:gd name="T64" fmla="*/ 1 w 87"/>
                <a:gd name="T65" fmla="*/ 65 h 83"/>
                <a:gd name="T66" fmla="*/ 4 w 87"/>
                <a:gd name="T67" fmla="*/ 66 h 83"/>
                <a:gd name="T68" fmla="*/ 15 w 87"/>
                <a:gd name="T69" fmla="*/ 73 h 83"/>
                <a:gd name="T70" fmla="*/ 19 w 87"/>
                <a:gd name="T71" fmla="*/ 77 h 83"/>
                <a:gd name="T72" fmla="*/ 26 w 87"/>
                <a:gd name="T73" fmla="*/ 83 h 83"/>
                <a:gd name="T74" fmla="*/ 30 w 87"/>
                <a:gd name="T75" fmla="*/ 76 h 83"/>
                <a:gd name="T76" fmla="*/ 33 w 87"/>
                <a:gd name="T77" fmla="*/ 72 h 83"/>
                <a:gd name="T78" fmla="*/ 35 w 87"/>
                <a:gd name="T79" fmla="*/ 69 h 83"/>
                <a:gd name="T80" fmla="*/ 40 w 87"/>
                <a:gd name="T81" fmla="*/ 65 h 83"/>
                <a:gd name="T82" fmla="*/ 59 w 87"/>
                <a:gd name="T83" fmla="*/ 48 h 83"/>
                <a:gd name="T84" fmla="*/ 77 w 87"/>
                <a:gd name="T85" fmla="*/ 24 h 83"/>
                <a:gd name="T86" fmla="*/ 84 w 87"/>
                <a:gd name="T87" fmla="*/ 14 h 83"/>
                <a:gd name="T88" fmla="*/ 86 w 87"/>
                <a:gd name="T89" fmla="*/ 7 h 83"/>
                <a:gd name="T90" fmla="*/ 86 w 87"/>
                <a:gd name="T91" fmla="*/ 1 h 83"/>
                <a:gd name="T92" fmla="*/ 86 w 87"/>
                <a:gd name="T93"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7" h="83">
                  <a:moveTo>
                    <a:pt x="86" y="1"/>
                  </a:moveTo>
                  <a:cubicBezTo>
                    <a:pt x="87" y="0"/>
                    <a:pt x="84" y="0"/>
                    <a:pt x="83" y="0"/>
                  </a:cubicBezTo>
                  <a:cubicBezTo>
                    <a:pt x="82" y="1"/>
                    <a:pt x="81" y="2"/>
                    <a:pt x="79" y="3"/>
                  </a:cubicBezTo>
                  <a:cubicBezTo>
                    <a:pt x="77" y="3"/>
                    <a:pt x="74" y="3"/>
                    <a:pt x="71" y="3"/>
                  </a:cubicBezTo>
                  <a:cubicBezTo>
                    <a:pt x="71" y="4"/>
                    <a:pt x="70" y="4"/>
                    <a:pt x="69" y="4"/>
                  </a:cubicBezTo>
                  <a:cubicBezTo>
                    <a:pt x="68" y="4"/>
                    <a:pt x="68" y="3"/>
                    <a:pt x="68" y="3"/>
                  </a:cubicBezTo>
                  <a:cubicBezTo>
                    <a:pt x="66" y="4"/>
                    <a:pt x="65" y="6"/>
                    <a:pt x="63" y="6"/>
                  </a:cubicBezTo>
                  <a:cubicBezTo>
                    <a:pt x="61" y="6"/>
                    <a:pt x="61" y="5"/>
                    <a:pt x="58" y="5"/>
                  </a:cubicBezTo>
                  <a:cubicBezTo>
                    <a:pt x="57" y="6"/>
                    <a:pt x="55" y="8"/>
                    <a:pt x="53" y="7"/>
                  </a:cubicBezTo>
                  <a:cubicBezTo>
                    <a:pt x="50" y="6"/>
                    <a:pt x="49" y="5"/>
                    <a:pt x="47" y="2"/>
                  </a:cubicBezTo>
                  <a:cubicBezTo>
                    <a:pt x="47" y="3"/>
                    <a:pt x="44" y="5"/>
                    <a:pt x="44" y="6"/>
                  </a:cubicBezTo>
                  <a:cubicBezTo>
                    <a:pt x="45" y="8"/>
                    <a:pt x="46" y="10"/>
                    <a:pt x="48" y="12"/>
                  </a:cubicBezTo>
                  <a:cubicBezTo>
                    <a:pt x="50" y="14"/>
                    <a:pt x="53" y="15"/>
                    <a:pt x="56" y="16"/>
                  </a:cubicBezTo>
                  <a:cubicBezTo>
                    <a:pt x="61" y="18"/>
                    <a:pt x="65" y="20"/>
                    <a:pt x="70" y="20"/>
                  </a:cubicBezTo>
                  <a:cubicBezTo>
                    <a:pt x="68" y="22"/>
                    <a:pt x="65" y="25"/>
                    <a:pt x="63" y="27"/>
                  </a:cubicBezTo>
                  <a:cubicBezTo>
                    <a:pt x="61" y="29"/>
                    <a:pt x="59" y="31"/>
                    <a:pt x="58" y="33"/>
                  </a:cubicBezTo>
                  <a:cubicBezTo>
                    <a:pt x="57" y="33"/>
                    <a:pt x="56" y="35"/>
                    <a:pt x="55" y="35"/>
                  </a:cubicBezTo>
                  <a:cubicBezTo>
                    <a:pt x="53" y="36"/>
                    <a:pt x="50" y="34"/>
                    <a:pt x="48" y="35"/>
                  </a:cubicBezTo>
                  <a:cubicBezTo>
                    <a:pt x="46" y="35"/>
                    <a:pt x="44" y="37"/>
                    <a:pt x="42" y="38"/>
                  </a:cubicBezTo>
                  <a:cubicBezTo>
                    <a:pt x="40" y="39"/>
                    <a:pt x="38" y="40"/>
                    <a:pt x="36" y="39"/>
                  </a:cubicBezTo>
                  <a:cubicBezTo>
                    <a:pt x="35" y="39"/>
                    <a:pt x="33" y="38"/>
                    <a:pt x="32" y="39"/>
                  </a:cubicBezTo>
                  <a:cubicBezTo>
                    <a:pt x="29" y="41"/>
                    <a:pt x="29" y="43"/>
                    <a:pt x="26" y="42"/>
                  </a:cubicBezTo>
                  <a:cubicBezTo>
                    <a:pt x="24" y="41"/>
                    <a:pt x="22" y="41"/>
                    <a:pt x="21" y="41"/>
                  </a:cubicBezTo>
                  <a:cubicBezTo>
                    <a:pt x="19" y="40"/>
                    <a:pt x="17" y="38"/>
                    <a:pt x="16" y="37"/>
                  </a:cubicBezTo>
                  <a:cubicBezTo>
                    <a:pt x="15" y="37"/>
                    <a:pt x="12" y="38"/>
                    <a:pt x="11" y="37"/>
                  </a:cubicBezTo>
                  <a:cubicBezTo>
                    <a:pt x="10" y="36"/>
                    <a:pt x="8" y="34"/>
                    <a:pt x="7" y="34"/>
                  </a:cubicBezTo>
                  <a:cubicBezTo>
                    <a:pt x="3" y="35"/>
                    <a:pt x="2" y="36"/>
                    <a:pt x="0" y="39"/>
                  </a:cubicBezTo>
                  <a:cubicBezTo>
                    <a:pt x="0" y="40"/>
                    <a:pt x="3" y="40"/>
                    <a:pt x="3" y="41"/>
                  </a:cubicBezTo>
                  <a:cubicBezTo>
                    <a:pt x="3" y="43"/>
                    <a:pt x="3" y="44"/>
                    <a:pt x="4" y="45"/>
                  </a:cubicBezTo>
                  <a:cubicBezTo>
                    <a:pt x="6" y="47"/>
                    <a:pt x="5" y="52"/>
                    <a:pt x="3" y="54"/>
                  </a:cubicBezTo>
                  <a:cubicBezTo>
                    <a:pt x="2" y="55"/>
                    <a:pt x="1" y="56"/>
                    <a:pt x="0" y="58"/>
                  </a:cubicBezTo>
                  <a:cubicBezTo>
                    <a:pt x="0" y="61"/>
                    <a:pt x="2" y="59"/>
                    <a:pt x="3" y="60"/>
                  </a:cubicBezTo>
                  <a:cubicBezTo>
                    <a:pt x="3" y="60"/>
                    <a:pt x="0" y="64"/>
                    <a:pt x="1" y="65"/>
                  </a:cubicBezTo>
                  <a:cubicBezTo>
                    <a:pt x="2" y="65"/>
                    <a:pt x="3" y="66"/>
                    <a:pt x="4" y="66"/>
                  </a:cubicBezTo>
                  <a:cubicBezTo>
                    <a:pt x="8" y="69"/>
                    <a:pt x="12" y="71"/>
                    <a:pt x="15" y="73"/>
                  </a:cubicBezTo>
                  <a:cubicBezTo>
                    <a:pt x="18" y="74"/>
                    <a:pt x="19" y="74"/>
                    <a:pt x="19" y="77"/>
                  </a:cubicBezTo>
                  <a:cubicBezTo>
                    <a:pt x="19" y="79"/>
                    <a:pt x="25" y="82"/>
                    <a:pt x="26" y="83"/>
                  </a:cubicBezTo>
                  <a:cubicBezTo>
                    <a:pt x="28" y="80"/>
                    <a:pt x="29" y="78"/>
                    <a:pt x="30" y="76"/>
                  </a:cubicBezTo>
                  <a:cubicBezTo>
                    <a:pt x="30" y="74"/>
                    <a:pt x="31" y="72"/>
                    <a:pt x="33" y="72"/>
                  </a:cubicBezTo>
                  <a:cubicBezTo>
                    <a:pt x="34" y="71"/>
                    <a:pt x="34" y="70"/>
                    <a:pt x="35" y="69"/>
                  </a:cubicBezTo>
                  <a:cubicBezTo>
                    <a:pt x="37" y="68"/>
                    <a:pt x="38" y="67"/>
                    <a:pt x="40" y="65"/>
                  </a:cubicBezTo>
                  <a:cubicBezTo>
                    <a:pt x="45" y="57"/>
                    <a:pt x="52" y="53"/>
                    <a:pt x="59" y="48"/>
                  </a:cubicBezTo>
                  <a:cubicBezTo>
                    <a:pt x="68" y="42"/>
                    <a:pt x="73" y="33"/>
                    <a:pt x="77" y="24"/>
                  </a:cubicBezTo>
                  <a:cubicBezTo>
                    <a:pt x="79" y="20"/>
                    <a:pt x="82" y="18"/>
                    <a:pt x="84" y="14"/>
                  </a:cubicBezTo>
                  <a:cubicBezTo>
                    <a:pt x="85" y="12"/>
                    <a:pt x="85" y="9"/>
                    <a:pt x="86" y="7"/>
                  </a:cubicBezTo>
                  <a:cubicBezTo>
                    <a:pt x="86" y="6"/>
                    <a:pt x="85" y="2"/>
                    <a:pt x="86" y="1"/>
                  </a:cubicBezTo>
                  <a:cubicBezTo>
                    <a:pt x="86" y="1"/>
                    <a:pt x="86" y="1"/>
                    <a:pt x="86" y="1"/>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36" name="Freeform 748"/>
            <p:cNvSpPr/>
            <p:nvPr/>
          </p:nvSpPr>
          <p:spPr bwMode="auto">
            <a:xfrm>
              <a:off x="6802507" y="4218687"/>
              <a:ext cx="41412" cy="50968"/>
            </a:xfrm>
            <a:custGeom>
              <a:avLst/>
              <a:gdLst>
                <a:gd name="T0" fmla="*/ 3 w 9"/>
                <a:gd name="T1" fmla="*/ 2 h 11"/>
                <a:gd name="T2" fmla="*/ 1 w 9"/>
                <a:gd name="T3" fmla="*/ 5 h 11"/>
                <a:gd name="T4" fmla="*/ 0 w 9"/>
                <a:gd name="T5" fmla="*/ 10 h 11"/>
                <a:gd name="T6" fmla="*/ 8 w 9"/>
                <a:gd name="T7" fmla="*/ 7 h 11"/>
                <a:gd name="T8" fmla="*/ 4 w 9"/>
                <a:gd name="T9" fmla="*/ 6 h 11"/>
                <a:gd name="T10" fmla="*/ 8 w 9"/>
                <a:gd name="T11" fmla="*/ 3 h 11"/>
                <a:gd name="T12" fmla="*/ 3 w 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3" y="2"/>
                  </a:moveTo>
                  <a:cubicBezTo>
                    <a:pt x="2" y="3"/>
                    <a:pt x="1" y="4"/>
                    <a:pt x="1" y="5"/>
                  </a:cubicBezTo>
                  <a:cubicBezTo>
                    <a:pt x="0" y="5"/>
                    <a:pt x="0" y="9"/>
                    <a:pt x="0" y="10"/>
                  </a:cubicBezTo>
                  <a:cubicBezTo>
                    <a:pt x="2" y="11"/>
                    <a:pt x="7" y="7"/>
                    <a:pt x="8" y="7"/>
                  </a:cubicBezTo>
                  <a:cubicBezTo>
                    <a:pt x="8" y="6"/>
                    <a:pt x="5" y="5"/>
                    <a:pt x="4" y="6"/>
                  </a:cubicBezTo>
                  <a:cubicBezTo>
                    <a:pt x="5" y="5"/>
                    <a:pt x="9" y="4"/>
                    <a:pt x="8" y="3"/>
                  </a:cubicBezTo>
                  <a:cubicBezTo>
                    <a:pt x="7" y="0"/>
                    <a:pt x="5" y="0"/>
                    <a:pt x="3" y="2"/>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37" name="Freeform 749"/>
            <p:cNvSpPr/>
            <p:nvPr/>
          </p:nvSpPr>
          <p:spPr bwMode="auto">
            <a:xfrm>
              <a:off x="6522179" y="4424156"/>
              <a:ext cx="121050" cy="130608"/>
            </a:xfrm>
            <a:custGeom>
              <a:avLst/>
              <a:gdLst>
                <a:gd name="T0" fmla="*/ 22 w 26"/>
                <a:gd name="T1" fmla="*/ 18 h 28"/>
                <a:gd name="T2" fmla="*/ 25 w 26"/>
                <a:gd name="T3" fmla="*/ 14 h 28"/>
                <a:gd name="T4" fmla="*/ 26 w 26"/>
                <a:gd name="T5" fmla="*/ 8 h 28"/>
                <a:gd name="T6" fmla="*/ 24 w 26"/>
                <a:gd name="T7" fmla="*/ 3 h 28"/>
                <a:gd name="T8" fmla="*/ 21 w 26"/>
                <a:gd name="T9" fmla="*/ 0 h 28"/>
                <a:gd name="T10" fmla="*/ 16 w 26"/>
                <a:gd name="T11" fmla="*/ 1 h 28"/>
                <a:gd name="T12" fmla="*/ 12 w 26"/>
                <a:gd name="T13" fmla="*/ 3 h 28"/>
                <a:gd name="T14" fmla="*/ 6 w 26"/>
                <a:gd name="T15" fmla="*/ 2 h 28"/>
                <a:gd name="T16" fmla="*/ 7 w 26"/>
                <a:gd name="T17" fmla="*/ 8 h 28"/>
                <a:gd name="T18" fmla="*/ 6 w 26"/>
                <a:gd name="T19" fmla="*/ 12 h 28"/>
                <a:gd name="T20" fmla="*/ 2 w 26"/>
                <a:gd name="T21" fmla="*/ 16 h 28"/>
                <a:gd name="T22" fmla="*/ 0 w 26"/>
                <a:gd name="T23" fmla="*/ 22 h 28"/>
                <a:gd name="T24" fmla="*/ 0 w 26"/>
                <a:gd name="T25" fmla="*/ 27 h 28"/>
                <a:gd name="T26" fmla="*/ 4 w 26"/>
                <a:gd name="T27" fmla="*/ 26 h 28"/>
                <a:gd name="T28" fmla="*/ 11 w 26"/>
                <a:gd name="T29" fmla="*/ 25 h 28"/>
                <a:gd name="T30" fmla="*/ 14 w 26"/>
                <a:gd name="T31" fmla="*/ 20 h 28"/>
                <a:gd name="T32" fmla="*/ 21 w 26"/>
                <a:gd name="T33" fmla="*/ 20 h 28"/>
                <a:gd name="T34" fmla="*/ 22 w 26"/>
                <a:gd name="T35" fmla="*/ 18 h 28"/>
                <a:gd name="T36" fmla="*/ 22 w 26"/>
                <a:gd name="T37"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28">
                  <a:moveTo>
                    <a:pt x="22" y="18"/>
                  </a:moveTo>
                  <a:cubicBezTo>
                    <a:pt x="22" y="16"/>
                    <a:pt x="24" y="15"/>
                    <a:pt x="25" y="14"/>
                  </a:cubicBezTo>
                  <a:cubicBezTo>
                    <a:pt x="26" y="13"/>
                    <a:pt x="26" y="10"/>
                    <a:pt x="26" y="8"/>
                  </a:cubicBezTo>
                  <a:cubicBezTo>
                    <a:pt x="26" y="6"/>
                    <a:pt x="24" y="5"/>
                    <a:pt x="24" y="3"/>
                  </a:cubicBezTo>
                  <a:cubicBezTo>
                    <a:pt x="24" y="1"/>
                    <a:pt x="22" y="1"/>
                    <a:pt x="21" y="0"/>
                  </a:cubicBezTo>
                  <a:cubicBezTo>
                    <a:pt x="20" y="1"/>
                    <a:pt x="18" y="0"/>
                    <a:pt x="16" y="1"/>
                  </a:cubicBezTo>
                  <a:cubicBezTo>
                    <a:pt x="15" y="2"/>
                    <a:pt x="13" y="4"/>
                    <a:pt x="12" y="3"/>
                  </a:cubicBezTo>
                  <a:cubicBezTo>
                    <a:pt x="10" y="1"/>
                    <a:pt x="7" y="0"/>
                    <a:pt x="6" y="2"/>
                  </a:cubicBezTo>
                  <a:cubicBezTo>
                    <a:pt x="5" y="4"/>
                    <a:pt x="6" y="7"/>
                    <a:pt x="7" y="8"/>
                  </a:cubicBezTo>
                  <a:cubicBezTo>
                    <a:pt x="8" y="10"/>
                    <a:pt x="7" y="10"/>
                    <a:pt x="6" y="12"/>
                  </a:cubicBezTo>
                  <a:cubicBezTo>
                    <a:pt x="5" y="14"/>
                    <a:pt x="3" y="15"/>
                    <a:pt x="2" y="16"/>
                  </a:cubicBezTo>
                  <a:cubicBezTo>
                    <a:pt x="1" y="18"/>
                    <a:pt x="0" y="19"/>
                    <a:pt x="0" y="22"/>
                  </a:cubicBezTo>
                  <a:cubicBezTo>
                    <a:pt x="0" y="23"/>
                    <a:pt x="1" y="25"/>
                    <a:pt x="0" y="27"/>
                  </a:cubicBezTo>
                  <a:cubicBezTo>
                    <a:pt x="2" y="28"/>
                    <a:pt x="2" y="27"/>
                    <a:pt x="4" y="26"/>
                  </a:cubicBezTo>
                  <a:cubicBezTo>
                    <a:pt x="6" y="25"/>
                    <a:pt x="9" y="25"/>
                    <a:pt x="11" y="25"/>
                  </a:cubicBezTo>
                  <a:cubicBezTo>
                    <a:pt x="10" y="22"/>
                    <a:pt x="12" y="21"/>
                    <a:pt x="14" y="20"/>
                  </a:cubicBezTo>
                  <a:cubicBezTo>
                    <a:pt x="16" y="19"/>
                    <a:pt x="20" y="17"/>
                    <a:pt x="21" y="20"/>
                  </a:cubicBezTo>
                  <a:cubicBezTo>
                    <a:pt x="21" y="19"/>
                    <a:pt x="21" y="18"/>
                    <a:pt x="22" y="18"/>
                  </a:cubicBezTo>
                  <a:cubicBezTo>
                    <a:pt x="22" y="16"/>
                    <a:pt x="21" y="18"/>
                    <a:pt x="22" y="18"/>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38" name="Freeform 750"/>
            <p:cNvSpPr/>
            <p:nvPr/>
          </p:nvSpPr>
          <p:spPr bwMode="auto">
            <a:xfrm>
              <a:off x="6507843" y="4573876"/>
              <a:ext cx="46190" cy="46190"/>
            </a:xfrm>
            <a:custGeom>
              <a:avLst/>
              <a:gdLst>
                <a:gd name="T0" fmla="*/ 1 w 10"/>
                <a:gd name="T1" fmla="*/ 6 h 10"/>
                <a:gd name="T2" fmla="*/ 3 w 10"/>
                <a:gd name="T3" fmla="*/ 10 h 10"/>
                <a:gd name="T4" fmla="*/ 9 w 10"/>
                <a:gd name="T5" fmla="*/ 5 h 10"/>
                <a:gd name="T6" fmla="*/ 8 w 10"/>
                <a:gd name="T7" fmla="*/ 0 h 10"/>
                <a:gd name="T8" fmla="*/ 4 w 10"/>
                <a:gd name="T9" fmla="*/ 1 h 10"/>
                <a:gd name="T10" fmla="*/ 0 w 10"/>
                <a:gd name="T11" fmla="*/ 1 h 10"/>
                <a:gd name="T12" fmla="*/ 1 w 10"/>
                <a:gd name="T13" fmla="*/ 6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1" y="6"/>
                  </a:moveTo>
                  <a:cubicBezTo>
                    <a:pt x="2" y="7"/>
                    <a:pt x="2" y="9"/>
                    <a:pt x="3" y="10"/>
                  </a:cubicBezTo>
                  <a:cubicBezTo>
                    <a:pt x="5" y="9"/>
                    <a:pt x="7" y="7"/>
                    <a:pt x="9" y="5"/>
                  </a:cubicBezTo>
                  <a:cubicBezTo>
                    <a:pt x="10" y="3"/>
                    <a:pt x="5" y="4"/>
                    <a:pt x="8" y="0"/>
                  </a:cubicBezTo>
                  <a:cubicBezTo>
                    <a:pt x="7" y="0"/>
                    <a:pt x="3" y="0"/>
                    <a:pt x="4" y="1"/>
                  </a:cubicBezTo>
                  <a:cubicBezTo>
                    <a:pt x="5" y="3"/>
                    <a:pt x="1" y="2"/>
                    <a:pt x="0" y="1"/>
                  </a:cubicBezTo>
                  <a:cubicBezTo>
                    <a:pt x="0" y="3"/>
                    <a:pt x="1" y="4"/>
                    <a:pt x="1" y="6"/>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39" name="Freeform 751"/>
            <p:cNvSpPr/>
            <p:nvPr/>
          </p:nvSpPr>
          <p:spPr bwMode="auto">
            <a:xfrm>
              <a:off x="6507843" y="4545206"/>
              <a:ext cx="50968" cy="43005"/>
            </a:xfrm>
            <a:custGeom>
              <a:avLst/>
              <a:gdLst>
                <a:gd name="T0" fmla="*/ 3 w 11"/>
                <a:gd name="T1" fmla="*/ 1 h 9"/>
                <a:gd name="T2" fmla="*/ 0 w 11"/>
                <a:gd name="T3" fmla="*/ 7 h 9"/>
                <a:gd name="T4" fmla="*/ 4 w 11"/>
                <a:gd name="T5" fmla="*/ 7 h 9"/>
                <a:gd name="T6" fmla="*/ 8 w 11"/>
                <a:gd name="T7" fmla="*/ 6 h 9"/>
                <a:gd name="T8" fmla="*/ 7 w 11"/>
                <a:gd name="T9" fmla="*/ 0 h 9"/>
                <a:gd name="T10" fmla="*/ 3 w 11"/>
                <a:gd name="T11" fmla="*/ 1 h 9"/>
                <a:gd name="T12" fmla="*/ 3 w 11"/>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3" y="1"/>
                  </a:moveTo>
                  <a:cubicBezTo>
                    <a:pt x="1" y="2"/>
                    <a:pt x="0" y="5"/>
                    <a:pt x="0" y="7"/>
                  </a:cubicBezTo>
                  <a:cubicBezTo>
                    <a:pt x="1" y="8"/>
                    <a:pt x="5" y="9"/>
                    <a:pt x="4" y="7"/>
                  </a:cubicBezTo>
                  <a:cubicBezTo>
                    <a:pt x="3" y="6"/>
                    <a:pt x="7" y="6"/>
                    <a:pt x="8" y="6"/>
                  </a:cubicBezTo>
                  <a:cubicBezTo>
                    <a:pt x="11" y="5"/>
                    <a:pt x="8" y="1"/>
                    <a:pt x="7" y="0"/>
                  </a:cubicBezTo>
                  <a:cubicBezTo>
                    <a:pt x="5" y="1"/>
                    <a:pt x="5" y="2"/>
                    <a:pt x="3" y="1"/>
                  </a:cubicBezTo>
                  <a:cubicBezTo>
                    <a:pt x="2" y="1"/>
                    <a:pt x="4" y="1"/>
                    <a:pt x="3" y="1"/>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40" name="Freeform 752"/>
            <p:cNvSpPr/>
            <p:nvPr/>
          </p:nvSpPr>
          <p:spPr bwMode="auto">
            <a:xfrm>
              <a:off x="6517400" y="4530871"/>
              <a:ext cx="251658" cy="272364"/>
            </a:xfrm>
            <a:custGeom>
              <a:avLst/>
              <a:gdLst>
                <a:gd name="T0" fmla="*/ 41 w 54"/>
                <a:gd name="T1" fmla="*/ 13 h 58"/>
                <a:gd name="T2" fmla="*/ 23 w 54"/>
                <a:gd name="T3" fmla="*/ 3 h 58"/>
                <a:gd name="T4" fmla="*/ 17 w 54"/>
                <a:gd name="T5" fmla="*/ 7 h 58"/>
                <a:gd name="T6" fmla="*/ 21 w 54"/>
                <a:gd name="T7" fmla="*/ 9 h 58"/>
                <a:gd name="T8" fmla="*/ 17 w 54"/>
                <a:gd name="T9" fmla="*/ 9 h 58"/>
                <a:gd name="T10" fmla="*/ 13 w 54"/>
                <a:gd name="T11" fmla="*/ 10 h 58"/>
                <a:gd name="T12" fmla="*/ 11 w 54"/>
                <a:gd name="T13" fmla="*/ 8 h 58"/>
                <a:gd name="T14" fmla="*/ 12 w 54"/>
                <a:gd name="T15" fmla="*/ 4 h 58"/>
                <a:gd name="T16" fmla="*/ 5 w 54"/>
                <a:gd name="T17" fmla="*/ 3 h 58"/>
                <a:gd name="T18" fmla="*/ 7 w 54"/>
                <a:gd name="T19" fmla="*/ 8 h 58"/>
                <a:gd name="T20" fmla="*/ 5 w 54"/>
                <a:gd name="T21" fmla="*/ 12 h 58"/>
                <a:gd name="T22" fmla="*/ 6 w 54"/>
                <a:gd name="T23" fmla="*/ 16 h 58"/>
                <a:gd name="T24" fmla="*/ 2 w 54"/>
                <a:gd name="T25" fmla="*/ 18 h 58"/>
                <a:gd name="T26" fmla="*/ 1 w 54"/>
                <a:gd name="T27" fmla="*/ 21 h 58"/>
                <a:gd name="T28" fmla="*/ 5 w 54"/>
                <a:gd name="T29" fmla="*/ 33 h 58"/>
                <a:gd name="T30" fmla="*/ 12 w 54"/>
                <a:gd name="T31" fmla="*/ 42 h 58"/>
                <a:gd name="T32" fmla="*/ 15 w 54"/>
                <a:gd name="T33" fmla="*/ 43 h 58"/>
                <a:gd name="T34" fmla="*/ 17 w 54"/>
                <a:gd name="T35" fmla="*/ 45 h 58"/>
                <a:gd name="T36" fmla="*/ 24 w 54"/>
                <a:gd name="T37" fmla="*/ 47 h 58"/>
                <a:gd name="T38" fmla="*/ 25 w 54"/>
                <a:gd name="T39" fmla="*/ 53 h 58"/>
                <a:gd name="T40" fmla="*/ 27 w 54"/>
                <a:gd name="T41" fmla="*/ 55 h 58"/>
                <a:gd name="T42" fmla="*/ 30 w 54"/>
                <a:gd name="T43" fmla="*/ 55 h 58"/>
                <a:gd name="T44" fmla="*/ 33 w 54"/>
                <a:gd name="T45" fmla="*/ 56 h 58"/>
                <a:gd name="T46" fmla="*/ 36 w 54"/>
                <a:gd name="T47" fmla="*/ 55 h 58"/>
                <a:gd name="T48" fmla="*/ 42 w 54"/>
                <a:gd name="T49" fmla="*/ 55 h 58"/>
                <a:gd name="T50" fmla="*/ 46 w 54"/>
                <a:gd name="T51" fmla="*/ 54 h 58"/>
                <a:gd name="T52" fmla="*/ 54 w 54"/>
                <a:gd name="T53" fmla="*/ 49 h 58"/>
                <a:gd name="T54" fmla="*/ 49 w 54"/>
                <a:gd name="T55" fmla="*/ 36 h 58"/>
                <a:gd name="T56" fmla="*/ 49 w 54"/>
                <a:gd name="T57" fmla="*/ 32 h 58"/>
                <a:gd name="T58" fmla="*/ 46 w 54"/>
                <a:gd name="T59" fmla="*/ 28 h 58"/>
                <a:gd name="T60" fmla="*/ 48 w 54"/>
                <a:gd name="T61" fmla="*/ 20 h 58"/>
                <a:gd name="T62" fmla="*/ 45 w 54"/>
                <a:gd name="T63" fmla="*/ 18 h 58"/>
                <a:gd name="T64" fmla="*/ 41 w 54"/>
                <a:gd name="T65" fmla="*/ 16 h 58"/>
                <a:gd name="T66" fmla="*/ 41 w 54"/>
                <a:gd name="T6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8">
                  <a:moveTo>
                    <a:pt x="41" y="13"/>
                  </a:moveTo>
                  <a:cubicBezTo>
                    <a:pt x="35" y="9"/>
                    <a:pt x="29" y="6"/>
                    <a:pt x="23" y="3"/>
                  </a:cubicBezTo>
                  <a:cubicBezTo>
                    <a:pt x="22" y="5"/>
                    <a:pt x="19" y="7"/>
                    <a:pt x="17" y="7"/>
                  </a:cubicBezTo>
                  <a:cubicBezTo>
                    <a:pt x="17" y="7"/>
                    <a:pt x="21" y="8"/>
                    <a:pt x="21" y="9"/>
                  </a:cubicBezTo>
                  <a:cubicBezTo>
                    <a:pt x="20" y="10"/>
                    <a:pt x="18" y="9"/>
                    <a:pt x="17" y="9"/>
                  </a:cubicBezTo>
                  <a:cubicBezTo>
                    <a:pt x="15" y="8"/>
                    <a:pt x="15" y="9"/>
                    <a:pt x="13" y="10"/>
                  </a:cubicBezTo>
                  <a:cubicBezTo>
                    <a:pt x="13" y="10"/>
                    <a:pt x="11" y="9"/>
                    <a:pt x="11" y="8"/>
                  </a:cubicBezTo>
                  <a:cubicBezTo>
                    <a:pt x="10" y="7"/>
                    <a:pt x="11" y="5"/>
                    <a:pt x="12" y="4"/>
                  </a:cubicBezTo>
                  <a:cubicBezTo>
                    <a:pt x="13" y="0"/>
                    <a:pt x="7" y="2"/>
                    <a:pt x="5" y="3"/>
                  </a:cubicBezTo>
                  <a:cubicBezTo>
                    <a:pt x="6" y="4"/>
                    <a:pt x="8" y="7"/>
                    <a:pt x="7" y="8"/>
                  </a:cubicBezTo>
                  <a:cubicBezTo>
                    <a:pt x="7" y="9"/>
                    <a:pt x="3" y="12"/>
                    <a:pt x="5" y="12"/>
                  </a:cubicBezTo>
                  <a:cubicBezTo>
                    <a:pt x="8" y="13"/>
                    <a:pt x="7" y="14"/>
                    <a:pt x="6" y="16"/>
                  </a:cubicBezTo>
                  <a:cubicBezTo>
                    <a:pt x="5" y="16"/>
                    <a:pt x="3" y="17"/>
                    <a:pt x="2" y="18"/>
                  </a:cubicBezTo>
                  <a:cubicBezTo>
                    <a:pt x="0" y="19"/>
                    <a:pt x="1" y="19"/>
                    <a:pt x="1" y="21"/>
                  </a:cubicBezTo>
                  <a:cubicBezTo>
                    <a:pt x="2" y="26"/>
                    <a:pt x="4" y="29"/>
                    <a:pt x="5" y="33"/>
                  </a:cubicBezTo>
                  <a:cubicBezTo>
                    <a:pt x="5" y="38"/>
                    <a:pt x="9" y="40"/>
                    <a:pt x="12" y="42"/>
                  </a:cubicBezTo>
                  <a:cubicBezTo>
                    <a:pt x="13" y="43"/>
                    <a:pt x="14" y="43"/>
                    <a:pt x="15" y="43"/>
                  </a:cubicBezTo>
                  <a:cubicBezTo>
                    <a:pt x="16" y="43"/>
                    <a:pt x="16" y="44"/>
                    <a:pt x="17" y="45"/>
                  </a:cubicBezTo>
                  <a:cubicBezTo>
                    <a:pt x="19" y="45"/>
                    <a:pt x="22" y="45"/>
                    <a:pt x="24" y="47"/>
                  </a:cubicBezTo>
                  <a:cubicBezTo>
                    <a:pt x="25" y="48"/>
                    <a:pt x="25" y="51"/>
                    <a:pt x="25" y="53"/>
                  </a:cubicBezTo>
                  <a:cubicBezTo>
                    <a:pt x="26" y="54"/>
                    <a:pt x="25" y="55"/>
                    <a:pt x="27" y="55"/>
                  </a:cubicBezTo>
                  <a:cubicBezTo>
                    <a:pt x="28" y="55"/>
                    <a:pt x="29" y="55"/>
                    <a:pt x="30" y="55"/>
                  </a:cubicBezTo>
                  <a:cubicBezTo>
                    <a:pt x="31" y="55"/>
                    <a:pt x="32" y="55"/>
                    <a:pt x="33" y="56"/>
                  </a:cubicBezTo>
                  <a:cubicBezTo>
                    <a:pt x="34" y="57"/>
                    <a:pt x="35" y="56"/>
                    <a:pt x="36" y="55"/>
                  </a:cubicBezTo>
                  <a:cubicBezTo>
                    <a:pt x="38" y="54"/>
                    <a:pt x="40" y="58"/>
                    <a:pt x="42" y="55"/>
                  </a:cubicBezTo>
                  <a:cubicBezTo>
                    <a:pt x="42" y="53"/>
                    <a:pt x="45" y="54"/>
                    <a:pt x="46" y="54"/>
                  </a:cubicBezTo>
                  <a:cubicBezTo>
                    <a:pt x="49" y="53"/>
                    <a:pt x="51" y="51"/>
                    <a:pt x="54" y="49"/>
                  </a:cubicBezTo>
                  <a:cubicBezTo>
                    <a:pt x="49" y="46"/>
                    <a:pt x="49" y="42"/>
                    <a:pt x="49" y="36"/>
                  </a:cubicBezTo>
                  <a:cubicBezTo>
                    <a:pt x="48" y="35"/>
                    <a:pt x="50" y="33"/>
                    <a:pt x="49" y="32"/>
                  </a:cubicBezTo>
                  <a:cubicBezTo>
                    <a:pt x="48" y="31"/>
                    <a:pt x="46" y="30"/>
                    <a:pt x="46" y="28"/>
                  </a:cubicBezTo>
                  <a:cubicBezTo>
                    <a:pt x="46" y="27"/>
                    <a:pt x="48" y="20"/>
                    <a:pt x="48" y="20"/>
                  </a:cubicBezTo>
                  <a:cubicBezTo>
                    <a:pt x="47" y="20"/>
                    <a:pt x="46" y="19"/>
                    <a:pt x="45" y="18"/>
                  </a:cubicBezTo>
                  <a:cubicBezTo>
                    <a:pt x="44" y="17"/>
                    <a:pt x="43" y="17"/>
                    <a:pt x="41" y="16"/>
                  </a:cubicBezTo>
                  <a:cubicBezTo>
                    <a:pt x="41" y="15"/>
                    <a:pt x="41" y="14"/>
                    <a:pt x="41" y="13"/>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41" name="Freeform 753"/>
            <p:cNvSpPr/>
            <p:nvPr/>
          </p:nvSpPr>
          <p:spPr bwMode="auto">
            <a:xfrm>
              <a:off x="6060275" y="4465567"/>
              <a:ext cx="125829" cy="144943"/>
            </a:xfrm>
            <a:custGeom>
              <a:avLst/>
              <a:gdLst>
                <a:gd name="T0" fmla="*/ 15 w 27"/>
                <a:gd name="T1" fmla="*/ 29 h 31"/>
                <a:gd name="T2" fmla="*/ 15 w 27"/>
                <a:gd name="T3" fmla="*/ 24 h 31"/>
                <a:gd name="T4" fmla="*/ 17 w 27"/>
                <a:gd name="T5" fmla="*/ 24 h 31"/>
                <a:gd name="T6" fmla="*/ 19 w 27"/>
                <a:gd name="T7" fmla="*/ 21 h 31"/>
                <a:gd name="T8" fmla="*/ 21 w 27"/>
                <a:gd name="T9" fmla="*/ 24 h 31"/>
                <a:gd name="T10" fmla="*/ 24 w 27"/>
                <a:gd name="T11" fmla="*/ 23 h 31"/>
                <a:gd name="T12" fmla="*/ 26 w 27"/>
                <a:gd name="T13" fmla="*/ 24 h 31"/>
                <a:gd name="T14" fmla="*/ 26 w 27"/>
                <a:gd name="T15" fmla="*/ 21 h 31"/>
                <a:gd name="T16" fmla="*/ 26 w 27"/>
                <a:gd name="T17" fmla="*/ 14 h 31"/>
                <a:gd name="T18" fmla="*/ 25 w 27"/>
                <a:gd name="T19" fmla="*/ 11 h 31"/>
                <a:gd name="T20" fmla="*/ 26 w 27"/>
                <a:gd name="T21" fmla="*/ 6 h 31"/>
                <a:gd name="T22" fmla="*/ 21 w 27"/>
                <a:gd name="T23" fmla="*/ 4 h 31"/>
                <a:gd name="T24" fmla="*/ 19 w 27"/>
                <a:gd name="T25" fmla="*/ 0 h 31"/>
                <a:gd name="T26" fmla="*/ 14 w 27"/>
                <a:gd name="T27" fmla="*/ 0 h 31"/>
                <a:gd name="T28" fmla="*/ 11 w 27"/>
                <a:gd name="T29" fmla="*/ 7 h 31"/>
                <a:gd name="T30" fmla="*/ 5 w 27"/>
                <a:gd name="T31" fmla="*/ 7 h 31"/>
                <a:gd name="T32" fmla="*/ 4 w 27"/>
                <a:gd name="T33" fmla="*/ 7 h 31"/>
                <a:gd name="T34" fmla="*/ 4 w 27"/>
                <a:gd name="T35" fmla="*/ 10 h 31"/>
                <a:gd name="T36" fmla="*/ 0 w 27"/>
                <a:gd name="T37" fmla="*/ 16 h 31"/>
                <a:gd name="T38" fmla="*/ 4 w 27"/>
                <a:gd name="T39" fmla="*/ 23 h 31"/>
                <a:gd name="T40" fmla="*/ 9 w 27"/>
                <a:gd name="T41" fmla="*/ 28 h 31"/>
                <a:gd name="T42" fmla="*/ 11 w 27"/>
                <a:gd name="T43" fmla="*/ 31 h 31"/>
                <a:gd name="T44" fmla="*/ 15 w 27"/>
                <a:gd name="T45" fmla="*/ 29 h 31"/>
                <a:gd name="T46" fmla="*/ 15 w 27"/>
                <a:gd name="T4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31">
                  <a:moveTo>
                    <a:pt x="15" y="29"/>
                  </a:moveTo>
                  <a:cubicBezTo>
                    <a:pt x="15" y="28"/>
                    <a:pt x="13" y="24"/>
                    <a:pt x="15" y="24"/>
                  </a:cubicBezTo>
                  <a:cubicBezTo>
                    <a:pt x="15" y="24"/>
                    <a:pt x="17" y="24"/>
                    <a:pt x="17" y="24"/>
                  </a:cubicBezTo>
                  <a:cubicBezTo>
                    <a:pt x="18" y="23"/>
                    <a:pt x="18" y="21"/>
                    <a:pt x="19" y="21"/>
                  </a:cubicBezTo>
                  <a:cubicBezTo>
                    <a:pt x="20" y="22"/>
                    <a:pt x="21" y="23"/>
                    <a:pt x="21" y="24"/>
                  </a:cubicBezTo>
                  <a:cubicBezTo>
                    <a:pt x="22" y="25"/>
                    <a:pt x="22" y="23"/>
                    <a:pt x="24" y="23"/>
                  </a:cubicBezTo>
                  <a:cubicBezTo>
                    <a:pt x="24" y="23"/>
                    <a:pt x="26" y="25"/>
                    <a:pt x="26" y="24"/>
                  </a:cubicBezTo>
                  <a:cubicBezTo>
                    <a:pt x="26" y="23"/>
                    <a:pt x="26" y="22"/>
                    <a:pt x="26" y="21"/>
                  </a:cubicBezTo>
                  <a:cubicBezTo>
                    <a:pt x="27" y="19"/>
                    <a:pt x="27" y="16"/>
                    <a:pt x="26" y="14"/>
                  </a:cubicBezTo>
                  <a:cubicBezTo>
                    <a:pt x="25" y="13"/>
                    <a:pt x="25" y="12"/>
                    <a:pt x="25" y="11"/>
                  </a:cubicBezTo>
                  <a:cubicBezTo>
                    <a:pt x="25" y="9"/>
                    <a:pt x="27" y="8"/>
                    <a:pt x="26" y="6"/>
                  </a:cubicBezTo>
                  <a:cubicBezTo>
                    <a:pt x="25" y="3"/>
                    <a:pt x="21" y="7"/>
                    <a:pt x="21" y="4"/>
                  </a:cubicBezTo>
                  <a:cubicBezTo>
                    <a:pt x="21" y="2"/>
                    <a:pt x="22" y="0"/>
                    <a:pt x="19" y="0"/>
                  </a:cubicBezTo>
                  <a:cubicBezTo>
                    <a:pt x="18" y="0"/>
                    <a:pt x="16" y="0"/>
                    <a:pt x="14" y="0"/>
                  </a:cubicBezTo>
                  <a:cubicBezTo>
                    <a:pt x="10" y="0"/>
                    <a:pt x="15" y="7"/>
                    <a:pt x="11" y="7"/>
                  </a:cubicBezTo>
                  <a:cubicBezTo>
                    <a:pt x="9" y="7"/>
                    <a:pt x="7" y="7"/>
                    <a:pt x="5" y="7"/>
                  </a:cubicBezTo>
                  <a:cubicBezTo>
                    <a:pt x="4" y="7"/>
                    <a:pt x="4" y="7"/>
                    <a:pt x="4" y="7"/>
                  </a:cubicBezTo>
                  <a:cubicBezTo>
                    <a:pt x="2" y="9"/>
                    <a:pt x="4" y="9"/>
                    <a:pt x="4" y="10"/>
                  </a:cubicBezTo>
                  <a:cubicBezTo>
                    <a:pt x="4" y="12"/>
                    <a:pt x="0" y="14"/>
                    <a:pt x="0" y="16"/>
                  </a:cubicBezTo>
                  <a:cubicBezTo>
                    <a:pt x="1" y="18"/>
                    <a:pt x="3" y="21"/>
                    <a:pt x="4" y="23"/>
                  </a:cubicBezTo>
                  <a:cubicBezTo>
                    <a:pt x="6" y="24"/>
                    <a:pt x="7" y="26"/>
                    <a:pt x="9" y="28"/>
                  </a:cubicBezTo>
                  <a:cubicBezTo>
                    <a:pt x="10" y="29"/>
                    <a:pt x="11" y="30"/>
                    <a:pt x="11" y="31"/>
                  </a:cubicBezTo>
                  <a:cubicBezTo>
                    <a:pt x="12" y="30"/>
                    <a:pt x="14" y="30"/>
                    <a:pt x="15" y="29"/>
                  </a:cubicBezTo>
                  <a:cubicBezTo>
                    <a:pt x="15" y="29"/>
                    <a:pt x="14" y="30"/>
                    <a:pt x="15" y="29"/>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42" name="Freeform 754"/>
            <p:cNvSpPr/>
            <p:nvPr/>
          </p:nvSpPr>
          <p:spPr bwMode="auto">
            <a:xfrm>
              <a:off x="6068237" y="4465567"/>
              <a:ext cx="52562" cy="33448"/>
            </a:xfrm>
            <a:custGeom>
              <a:avLst/>
              <a:gdLst>
                <a:gd name="T0" fmla="*/ 11 w 11"/>
                <a:gd name="T1" fmla="*/ 7 h 7"/>
                <a:gd name="T2" fmla="*/ 11 w 11"/>
                <a:gd name="T3" fmla="*/ 0 h 7"/>
                <a:gd name="T4" fmla="*/ 3 w 11"/>
                <a:gd name="T5" fmla="*/ 1 h 7"/>
                <a:gd name="T6" fmla="*/ 0 w 11"/>
                <a:gd name="T7" fmla="*/ 4 h 7"/>
                <a:gd name="T8" fmla="*/ 2 w 11"/>
                <a:gd name="T9" fmla="*/ 7 h 7"/>
                <a:gd name="T10" fmla="*/ 11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11" y="7"/>
                  </a:moveTo>
                  <a:cubicBezTo>
                    <a:pt x="11" y="5"/>
                    <a:pt x="11" y="2"/>
                    <a:pt x="11" y="0"/>
                  </a:cubicBezTo>
                  <a:cubicBezTo>
                    <a:pt x="8" y="0"/>
                    <a:pt x="6" y="1"/>
                    <a:pt x="3" y="1"/>
                  </a:cubicBezTo>
                  <a:cubicBezTo>
                    <a:pt x="4" y="2"/>
                    <a:pt x="1" y="3"/>
                    <a:pt x="0" y="4"/>
                  </a:cubicBezTo>
                  <a:cubicBezTo>
                    <a:pt x="0" y="5"/>
                    <a:pt x="2" y="6"/>
                    <a:pt x="2" y="7"/>
                  </a:cubicBezTo>
                  <a:lnTo>
                    <a:pt x="11" y="7"/>
                  </a:ln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43" name="Freeform 755"/>
            <p:cNvSpPr/>
            <p:nvPr/>
          </p:nvSpPr>
          <p:spPr bwMode="auto">
            <a:xfrm>
              <a:off x="6050716" y="4213910"/>
              <a:ext cx="172020" cy="265993"/>
            </a:xfrm>
            <a:custGeom>
              <a:avLst/>
              <a:gdLst>
                <a:gd name="T0" fmla="*/ 29 w 37"/>
                <a:gd name="T1" fmla="*/ 55 h 57"/>
                <a:gd name="T2" fmla="*/ 37 w 37"/>
                <a:gd name="T3" fmla="*/ 55 h 57"/>
                <a:gd name="T4" fmla="*/ 33 w 37"/>
                <a:gd name="T5" fmla="*/ 48 h 57"/>
                <a:gd name="T6" fmla="*/ 32 w 37"/>
                <a:gd name="T7" fmla="*/ 44 h 57"/>
                <a:gd name="T8" fmla="*/ 30 w 37"/>
                <a:gd name="T9" fmla="*/ 40 h 57"/>
                <a:gd name="T10" fmla="*/ 32 w 37"/>
                <a:gd name="T11" fmla="*/ 32 h 57"/>
                <a:gd name="T12" fmla="*/ 34 w 37"/>
                <a:gd name="T13" fmla="*/ 27 h 57"/>
                <a:gd name="T14" fmla="*/ 31 w 37"/>
                <a:gd name="T15" fmla="*/ 21 h 57"/>
                <a:gd name="T16" fmla="*/ 28 w 37"/>
                <a:gd name="T17" fmla="*/ 16 h 57"/>
                <a:gd name="T18" fmla="*/ 34 w 37"/>
                <a:gd name="T19" fmla="*/ 16 h 57"/>
                <a:gd name="T20" fmla="*/ 32 w 37"/>
                <a:gd name="T21" fmla="*/ 6 h 57"/>
                <a:gd name="T22" fmla="*/ 30 w 37"/>
                <a:gd name="T23" fmla="*/ 2 h 57"/>
                <a:gd name="T24" fmla="*/ 27 w 37"/>
                <a:gd name="T25" fmla="*/ 0 h 57"/>
                <a:gd name="T26" fmla="*/ 28 w 37"/>
                <a:gd name="T27" fmla="*/ 9 h 57"/>
                <a:gd name="T28" fmla="*/ 23 w 37"/>
                <a:gd name="T29" fmla="*/ 18 h 57"/>
                <a:gd name="T30" fmla="*/ 21 w 37"/>
                <a:gd name="T31" fmla="*/ 22 h 57"/>
                <a:gd name="T32" fmla="*/ 18 w 37"/>
                <a:gd name="T33" fmla="*/ 27 h 57"/>
                <a:gd name="T34" fmla="*/ 15 w 37"/>
                <a:gd name="T35" fmla="*/ 33 h 57"/>
                <a:gd name="T36" fmla="*/ 11 w 37"/>
                <a:gd name="T37" fmla="*/ 31 h 57"/>
                <a:gd name="T38" fmla="*/ 2 w 37"/>
                <a:gd name="T39" fmla="*/ 39 h 57"/>
                <a:gd name="T40" fmla="*/ 1 w 37"/>
                <a:gd name="T41" fmla="*/ 42 h 57"/>
                <a:gd name="T42" fmla="*/ 4 w 37"/>
                <a:gd name="T43" fmla="*/ 45 h 57"/>
                <a:gd name="T44" fmla="*/ 5 w 37"/>
                <a:gd name="T45" fmla="*/ 45 h 57"/>
                <a:gd name="T46" fmla="*/ 7 w 37"/>
                <a:gd name="T47" fmla="*/ 48 h 57"/>
                <a:gd name="T48" fmla="*/ 7 w 37"/>
                <a:gd name="T49" fmla="*/ 55 h 57"/>
                <a:gd name="T50" fmla="*/ 16 w 37"/>
                <a:gd name="T51" fmla="*/ 54 h 57"/>
                <a:gd name="T52" fmla="*/ 29 w 37"/>
                <a:gd name="T53" fmla="*/ 5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57">
                  <a:moveTo>
                    <a:pt x="29" y="55"/>
                  </a:moveTo>
                  <a:cubicBezTo>
                    <a:pt x="32" y="55"/>
                    <a:pt x="35" y="57"/>
                    <a:pt x="37" y="55"/>
                  </a:cubicBezTo>
                  <a:cubicBezTo>
                    <a:pt x="37" y="51"/>
                    <a:pt x="35" y="50"/>
                    <a:pt x="33" y="48"/>
                  </a:cubicBezTo>
                  <a:cubicBezTo>
                    <a:pt x="32" y="47"/>
                    <a:pt x="32" y="46"/>
                    <a:pt x="32" y="44"/>
                  </a:cubicBezTo>
                  <a:cubicBezTo>
                    <a:pt x="31" y="43"/>
                    <a:pt x="30" y="42"/>
                    <a:pt x="30" y="40"/>
                  </a:cubicBezTo>
                  <a:cubicBezTo>
                    <a:pt x="29" y="36"/>
                    <a:pt x="31" y="35"/>
                    <a:pt x="32" y="32"/>
                  </a:cubicBezTo>
                  <a:cubicBezTo>
                    <a:pt x="33" y="30"/>
                    <a:pt x="34" y="29"/>
                    <a:pt x="34" y="27"/>
                  </a:cubicBezTo>
                  <a:cubicBezTo>
                    <a:pt x="33" y="25"/>
                    <a:pt x="33" y="23"/>
                    <a:pt x="31" y="21"/>
                  </a:cubicBezTo>
                  <a:cubicBezTo>
                    <a:pt x="31" y="21"/>
                    <a:pt x="26" y="18"/>
                    <a:pt x="28" y="16"/>
                  </a:cubicBezTo>
                  <a:cubicBezTo>
                    <a:pt x="29" y="15"/>
                    <a:pt x="32" y="16"/>
                    <a:pt x="34" y="16"/>
                  </a:cubicBezTo>
                  <a:cubicBezTo>
                    <a:pt x="32" y="12"/>
                    <a:pt x="32" y="10"/>
                    <a:pt x="32" y="6"/>
                  </a:cubicBezTo>
                  <a:cubicBezTo>
                    <a:pt x="32" y="5"/>
                    <a:pt x="32" y="3"/>
                    <a:pt x="30" y="2"/>
                  </a:cubicBezTo>
                  <a:cubicBezTo>
                    <a:pt x="30" y="1"/>
                    <a:pt x="27" y="0"/>
                    <a:pt x="27" y="0"/>
                  </a:cubicBezTo>
                  <a:cubicBezTo>
                    <a:pt x="27" y="2"/>
                    <a:pt x="33" y="7"/>
                    <a:pt x="28" y="9"/>
                  </a:cubicBezTo>
                  <a:cubicBezTo>
                    <a:pt x="25" y="11"/>
                    <a:pt x="24" y="14"/>
                    <a:pt x="23" y="18"/>
                  </a:cubicBezTo>
                  <a:cubicBezTo>
                    <a:pt x="22" y="19"/>
                    <a:pt x="22" y="22"/>
                    <a:pt x="21" y="22"/>
                  </a:cubicBezTo>
                  <a:cubicBezTo>
                    <a:pt x="19" y="23"/>
                    <a:pt x="19" y="25"/>
                    <a:pt x="18" y="27"/>
                  </a:cubicBezTo>
                  <a:cubicBezTo>
                    <a:pt x="17" y="29"/>
                    <a:pt x="16" y="31"/>
                    <a:pt x="15" y="33"/>
                  </a:cubicBezTo>
                  <a:cubicBezTo>
                    <a:pt x="13" y="35"/>
                    <a:pt x="12" y="31"/>
                    <a:pt x="11" y="31"/>
                  </a:cubicBezTo>
                  <a:cubicBezTo>
                    <a:pt x="6" y="31"/>
                    <a:pt x="3" y="35"/>
                    <a:pt x="2" y="39"/>
                  </a:cubicBezTo>
                  <a:cubicBezTo>
                    <a:pt x="2" y="40"/>
                    <a:pt x="0" y="41"/>
                    <a:pt x="1" y="42"/>
                  </a:cubicBezTo>
                  <a:cubicBezTo>
                    <a:pt x="2" y="43"/>
                    <a:pt x="3" y="44"/>
                    <a:pt x="4" y="45"/>
                  </a:cubicBezTo>
                  <a:cubicBezTo>
                    <a:pt x="4" y="46"/>
                    <a:pt x="5" y="44"/>
                    <a:pt x="5" y="45"/>
                  </a:cubicBezTo>
                  <a:cubicBezTo>
                    <a:pt x="6" y="46"/>
                    <a:pt x="7" y="47"/>
                    <a:pt x="7" y="48"/>
                  </a:cubicBezTo>
                  <a:cubicBezTo>
                    <a:pt x="8" y="50"/>
                    <a:pt x="7" y="53"/>
                    <a:pt x="7" y="55"/>
                  </a:cubicBezTo>
                  <a:cubicBezTo>
                    <a:pt x="10" y="54"/>
                    <a:pt x="13" y="54"/>
                    <a:pt x="16" y="54"/>
                  </a:cubicBezTo>
                  <a:cubicBezTo>
                    <a:pt x="20" y="54"/>
                    <a:pt x="25" y="55"/>
                    <a:pt x="29" y="55"/>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44" name="Freeform 756"/>
            <p:cNvSpPr/>
            <p:nvPr/>
          </p:nvSpPr>
          <p:spPr bwMode="auto">
            <a:xfrm>
              <a:off x="5867549" y="4226652"/>
              <a:ext cx="70082" cy="144943"/>
            </a:xfrm>
            <a:custGeom>
              <a:avLst/>
              <a:gdLst>
                <a:gd name="T0" fmla="*/ 11 w 15"/>
                <a:gd name="T1" fmla="*/ 0 h 31"/>
                <a:gd name="T2" fmla="*/ 9 w 15"/>
                <a:gd name="T3" fmla="*/ 4 h 31"/>
                <a:gd name="T4" fmla="*/ 4 w 15"/>
                <a:gd name="T5" fmla="*/ 5 h 31"/>
                <a:gd name="T6" fmla="*/ 1 w 15"/>
                <a:gd name="T7" fmla="*/ 8 h 31"/>
                <a:gd name="T8" fmla="*/ 3 w 15"/>
                <a:gd name="T9" fmla="*/ 13 h 31"/>
                <a:gd name="T10" fmla="*/ 6 w 15"/>
                <a:gd name="T11" fmla="*/ 31 h 31"/>
                <a:gd name="T12" fmla="*/ 11 w 15"/>
                <a:gd name="T13" fmla="*/ 30 h 31"/>
                <a:gd name="T14" fmla="*/ 11 w 15"/>
                <a:gd name="T15" fmla="*/ 27 h 31"/>
                <a:gd name="T16" fmla="*/ 11 w 15"/>
                <a:gd name="T17" fmla="*/ 18 h 31"/>
                <a:gd name="T18" fmla="*/ 15 w 15"/>
                <a:gd name="T19" fmla="*/ 9 h 31"/>
                <a:gd name="T20" fmla="*/ 14 w 15"/>
                <a:gd name="T21" fmla="*/ 3 h 31"/>
                <a:gd name="T22" fmla="*/ 11 w 15"/>
                <a:gd name="T23" fmla="*/ 0 h 31"/>
                <a:gd name="T24" fmla="*/ 11 w 15"/>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31">
                  <a:moveTo>
                    <a:pt x="11" y="0"/>
                  </a:moveTo>
                  <a:cubicBezTo>
                    <a:pt x="9" y="2"/>
                    <a:pt x="10" y="2"/>
                    <a:pt x="9" y="4"/>
                  </a:cubicBezTo>
                  <a:cubicBezTo>
                    <a:pt x="8" y="6"/>
                    <a:pt x="6" y="5"/>
                    <a:pt x="4" y="5"/>
                  </a:cubicBezTo>
                  <a:cubicBezTo>
                    <a:pt x="4" y="5"/>
                    <a:pt x="2" y="7"/>
                    <a:pt x="1" y="8"/>
                  </a:cubicBezTo>
                  <a:cubicBezTo>
                    <a:pt x="0" y="9"/>
                    <a:pt x="2" y="11"/>
                    <a:pt x="3" y="13"/>
                  </a:cubicBezTo>
                  <a:cubicBezTo>
                    <a:pt x="7" y="18"/>
                    <a:pt x="4" y="25"/>
                    <a:pt x="6" y="31"/>
                  </a:cubicBezTo>
                  <a:cubicBezTo>
                    <a:pt x="7" y="31"/>
                    <a:pt x="9" y="31"/>
                    <a:pt x="11" y="30"/>
                  </a:cubicBezTo>
                  <a:cubicBezTo>
                    <a:pt x="12" y="30"/>
                    <a:pt x="12" y="29"/>
                    <a:pt x="11" y="27"/>
                  </a:cubicBezTo>
                  <a:cubicBezTo>
                    <a:pt x="11" y="24"/>
                    <a:pt x="11" y="21"/>
                    <a:pt x="11" y="18"/>
                  </a:cubicBezTo>
                  <a:cubicBezTo>
                    <a:pt x="11" y="14"/>
                    <a:pt x="14" y="12"/>
                    <a:pt x="15" y="9"/>
                  </a:cubicBezTo>
                  <a:cubicBezTo>
                    <a:pt x="15" y="6"/>
                    <a:pt x="15" y="5"/>
                    <a:pt x="14" y="3"/>
                  </a:cubicBezTo>
                  <a:cubicBezTo>
                    <a:pt x="14" y="3"/>
                    <a:pt x="11" y="0"/>
                    <a:pt x="11" y="0"/>
                  </a:cubicBezTo>
                  <a:cubicBezTo>
                    <a:pt x="10" y="1"/>
                    <a:pt x="11" y="0"/>
                    <a:pt x="11" y="0"/>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45" name="Freeform 757"/>
            <p:cNvSpPr/>
            <p:nvPr/>
          </p:nvSpPr>
          <p:spPr bwMode="auto">
            <a:xfrm>
              <a:off x="5915332" y="4190016"/>
              <a:ext cx="275550" cy="238916"/>
            </a:xfrm>
            <a:custGeom>
              <a:avLst/>
              <a:gdLst>
                <a:gd name="T0" fmla="*/ 31 w 59"/>
                <a:gd name="T1" fmla="*/ 42 h 51"/>
                <a:gd name="T2" fmla="*/ 37 w 59"/>
                <a:gd name="T3" fmla="*/ 37 h 51"/>
                <a:gd name="T4" fmla="*/ 40 w 59"/>
                <a:gd name="T5" fmla="*/ 36 h 51"/>
                <a:gd name="T6" fmla="*/ 43 w 59"/>
                <a:gd name="T7" fmla="*/ 38 h 51"/>
                <a:gd name="T8" fmla="*/ 47 w 59"/>
                <a:gd name="T9" fmla="*/ 32 h 51"/>
                <a:gd name="T10" fmla="*/ 48 w 59"/>
                <a:gd name="T11" fmla="*/ 28 h 51"/>
                <a:gd name="T12" fmla="*/ 51 w 59"/>
                <a:gd name="T13" fmla="*/ 27 h 51"/>
                <a:gd name="T14" fmla="*/ 56 w 59"/>
                <a:gd name="T15" fmla="*/ 14 h 51"/>
                <a:gd name="T16" fmla="*/ 59 w 59"/>
                <a:gd name="T17" fmla="*/ 11 h 51"/>
                <a:gd name="T18" fmla="*/ 57 w 59"/>
                <a:gd name="T19" fmla="*/ 8 h 51"/>
                <a:gd name="T20" fmla="*/ 56 w 59"/>
                <a:gd name="T21" fmla="*/ 6 h 51"/>
                <a:gd name="T22" fmla="*/ 54 w 59"/>
                <a:gd name="T23" fmla="*/ 1 h 51"/>
                <a:gd name="T24" fmla="*/ 48 w 59"/>
                <a:gd name="T25" fmla="*/ 5 h 51"/>
                <a:gd name="T26" fmla="*/ 40 w 59"/>
                <a:gd name="T27" fmla="*/ 4 h 51"/>
                <a:gd name="T28" fmla="*/ 32 w 59"/>
                <a:gd name="T29" fmla="*/ 6 h 51"/>
                <a:gd name="T30" fmla="*/ 26 w 59"/>
                <a:gd name="T31" fmla="*/ 4 h 51"/>
                <a:gd name="T32" fmla="*/ 19 w 59"/>
                <a:gd name="T33" fmla="*/ 3 h 51"/>
                <a:gd name="T34" fmla="*/ 13 w 59"/>
                <a:gd name="T35" fmla="*/ 1 h 51"/>
                <a:gd name="T36" fmla="*/ 8 w 59"/>
                <a:gd name="T37" fmla="*/ 3 h 51"/>
                <a:gd name="T38" fmla="*/ 7 w 59"/>
                <a:gd name="T39" fmla="*/ 6 h 51"/>
                <a:gd name="T40" fmla="*/ 6 w 59"/>
                <a:gd name="T41" fmla="*/ 10 h 51"/>
                <a:gd name="T42" fmla="*/ 5 w 59"/>
                <a:gd name="T43" fmla="*/ 16 h 51"/>
                <a:gd name="T44" fmla="*/ 1 w 59"/>
                <a:gd name="T45" fmla="*/ 24 h 51"/>
                <a:gd name="T46" fmla="*/ 2 w 59"/>
                <a:gd name="T47" fmla="*/ 38 h 51"/>
                <a:gd name="T48" fmla="*/ 5 w 59"/>
                <a:gd name="T49" fmla="*/ 38 h 51"/>
                <a:gd name="T50" fmla="*/ 9 w 59"/>
                <a:gd name="T51" fmla="*/ 39 h 51"/>
                <a:gd name="T52" fmla="*/ 14 w 59"/>
                <a:gd name="T53" fmla="*/ 43 h 51"/>
                <a:gd name="T54" fmla="*/ 14 w 59"/>
                <a:gd name="T55" fmla="*/ 45 h 51"/>
                <a:gd name="T56" fmla="*/ 16 w 59"/>
                <a:gd name="T57" fmla="*/ 48 h 51"/>
                <a:gd name="T58" fmla="*/ 23 w 59"/>
                <a:gd name="T59" fmla="*/ 47 h 51"/>
                <a:gd name="T60" fmla="*/ 22 w 59"/>
                <a:gd name="T61" fmla="*/ 48 h 51"/>
                <a:gd name="T62" fmla="*/ 27 w 59"/>
                <a:gd name="T63" fmla="*/ 47 h 51"/>
                <a:gd name="T64" fmla="*/ 30 w 59"/>
                <a:gd name="T65" fmla="*/ 47 h 51"/>
                <a:gd name="T66" fmla="*/ 31 w 59"/>
                <a:gd name="T67" fmla="*/ 42 h 51"/>
                <a:gd name="T68" fmla="*/ 31 w 59"/>
                <a:gd name="T69"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51">
                  <a:moveTo>
                    <a:pt x="31" y="42"/>
                  </a:moveTo>
                  <a:cubicBezTo>
                    <a:pt x="32" y="40"/>
                    <a:pt x="35" y="37"/>
                    <a:pt x="37" y="37"/>
                  </a:cubicBezTo>
                  <a:cubicBezTo>
                    <a:pt x="38" y="36"/>
                    <a:pt x="40" y="36"/>
                    <a:pt x="40" y="36"/>
                  </a:cubicBezTo>
                  <a:cubicBezTo>
                    <a:pt x="41" y="37"/>
                    <a:pt x="42" y="39"/>
                    <a:pt x="43" y="38"/>
                  </a:cubicBezTo>
                  <a:cubicBezTo>
                    <a:pt x="45" y="37"/>
                    <a:pt x="46" y="34"/>
                    <a:pt x="47" y="32"/>
                  </a:cubicBezTo>
                  <a:cubicBezTo>
                    <a:pt x="47" y="31"/>
                    <a:pt x="48" y="29"/>
                    <a:pt x="48" y="28"/>
                  </a:cubicBezTo>
                  <a:cubicBezTo>
                    <a:pt x="49" y="27"/>
                    <a:pt x="50" y="28"/>
                    <a:pt x="51" y="27"/>
                  </a:cubicBezTo>
                  <a:cubicBezTo>
                    <a:pt x="51" y="25"/>
                    <a:pt x="53" y="14"/>
                    <a:pt x="56" y="14"/>
                  </a:cubicBezTo>
                  <a:cubicBezTo>
                    <a:pt x="58" y="14"/>
                    <a:pt x="59" y="12"/>
                    <a:pt x="59" y="11"/>
                  </a:cubicBezTo>
                  <a:cubicBezTo>
                    <a:pt x="59" y="9"/>
                    <a:pt x="57" y="9"/>
                    <a:pt x="57" y="8"/>
                  </a:cubicBezTo>
                  <a:cubicBezTo>
                    <a:pt x="57" y="7"/>
                    <a:pt x="56" y="7"/>
                    <a:pt x="56" y="6"/>
                  </a:cubicBezTo>
                  <a:cubicBezTo>
                    <a:pt x="55" y="4"/>
                    <a:pt x="55" y="3"/>
                    <a:pt x="54" y="1"/>
                  </a:cubicBezTo>
                  <a:cubicBezTo>
                    <a:pt x="53" y="2"/>
                    <a:pt x="50" y="5"/>
                    <a:pt x="48" y="5"/>
                  </a:cubicBezTo>
                  <a:cubicBezTo>
                    <a:pt x="45" y="4"/>
                    <a:pt x="43" y="4"/>
                    <a:pt x="40" y="4"/>
                  </a:cubicBezTo>
                  <a:cubicBezTo>
                    <a:pt x="37" y="4"/>
                    <a:pt x="35" y="6"/>
                    <a:pt x="32" y="6"/>
                  </a:cubicBezTo>
                  <a:cubicBezTo>
                    <a:pt x="30" y="6"/>
                    <a:pt x="28" y="3"/>
                    <a:pt x="26" y="4"/>
                  </a:cubicBezTo>
                  <a:cubicBezTo>
                    <a:pt x="22" y="6"/>
                    <a:pt x="21" y="5"/>
                    <a:pt x="19" y="3"/>
                  </a:cubicBezTo>
                  <a:cubicBezTo>
                    <a:pt x="18" y="2"/>
                    <a:pt x="15" y="0"/>
                    <a:pt x="13" y="1"/>
                  </a:cubicBezTo>
                  <a:cubicBezTo>
                    <a:pt x="12" y="1"/>
                    <a:pt x="9" y="2"/>
                    <a:pt x="8" y="3"/>
                  </a:cubicBezTo>
                  <a:cubicBezTo>
                    <a:pt x="7" y="4"/>
                    <a:pt x="8" y="5"/>
                    <a:pt x="7" y="6"/>
                  </a:cubicBezTo>
                  <a:cubicBezTo>
                    <a:pt x="7" y="7"/>
                    <a:pt x="6" y="9"/>
                    <a:pt x="6" y="10"/>
                  </a:cubicBezTo>
                  <a:cubicBezTo>
                    <a:pt x="5" y="12"/>
                    <a:pt x="5" y="14"/>
                    <a:pt x="5" y="16"/>
                  </a:cubicBezTo>
                  <a:cubicBezTo>
                    <a:pt x="5" y="19"/>
                    <a:pt x="2" y="21"/>
                    <a:pt x="1" y="24"/>
                  </a:cubicBezTo>
                  <a:cubicBezTo>
                    <a:pt x="0" y="27"/>
                    <a:pt x="1" y="34"/>
                    <a:pt x="2" y="38"/>
                  </a:cubicBezTo>
                  <a:cubicBezTo>
                    <a:pt x="2" y="39"/>
                    <a:pt x="4" y="38"/>
                    <a:pt x="5" y="38"/>
                  </a:cubicBezTo>
                  <a:cubicBezTo>
                    <a:pt x="6" y="38"/>
                    <a:pt x="8" y="39"/>
                    <a:pt x="9" y="39"/>
                  </a:cubicBezTo>
                  <a:cubicBezTo>
                    <a:pt x="10" y="40"/>
                    <a:pt x="14" y="42"/>
                    <a:pt x="14" y="43"/>
                  </a:cubicBezTo>
                  <a:cubicBezTo>
                    <a:pt x="14" y="44"/>
                    <a:pt x="14" y="44"/>
                    <a:pt x="14" y="45"/>
                  </a:cubicBezTo>
                  <a:cubicBezTo>
                    <a:pt x="14" y="46"/>
                    <a:pt x="15" y="47"/>
                    <a:pt x="16" y="48"/>
                  </a:cubicBezTo>
                  <a:cubicBezTo>
                    <a:pt x="18" y="51"/>
                    <a:pt x="21" y="46"/>
                    <a:pt x="23" y="47"/>
                  </a:cubicBezTo>
                  <a:cubicBezTo>
                    <a:pt x="23" y="47"/>
                    <a:pt x="22" y="48"/>
                    <a:pt x="22" y="48"/>
                  </a:cubicBezTo>
                  <a:cubicBezTo>
                    <a:pt x="22" y="47"/>
                    <a:pt x="27" y="47"/>
                    <a:pt x="27" y="47"/>
                  </a:cubicBezTo>
                  <a:cubicBezTo>
                    <a:pt x="29" y="47"/>
                    <a:pt x="29" y="45"/>
                    <a:pt x="30" y="47"/>
                  </a:cubicBezTo>
                  <a:cubicBezTo>
                    <a:pt x="31" y="45"/>
                    <a:pt x="31" y="44"/>
                    <a:pt x="31" y="42"/>
                  </a:cubicBezTo>
                  <a:cubicBezTo>
                    <a:pt x="32" y="41"/>
                    <a:pt x="31" y="43"/>
                    <a:pt x="31" y="42"/>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46" name="Freeform 758"/>
            <p:cNvSpPr/>
            <p:nvPr/>
          </p:nvSpPr>
          <p:spPr bwMode="auto">
            <a:xfrm>
              <a:off x="5717828" y="4161345"/>
              <a:ext cx="197504" cy="140164"/>
            </a:xfrm>
            <a:custGeom>
              <a:avLst/>
              <a:gdLst>
                <a:gd name="T0" fmla="*/ 35 w 42"/>
                <a:gd name="T1" fmla="*/ 20 h 30"/>
                <a:gd name="T2" fmla="*/ 41 w 42"/>
                <a:gd name="T3" fmla="*/ 17 h 30"/>
                <a:gd name="T4" fmla="*/ 38 w 42"/>
                <a:gd name="T5" fmla="*/ 13 h 30"/>
                <a:gd name="T6" fmla="*/ 33 w 42"/>
                <a:gd name="T7" fmla="*/ 10 h 30"/>
                <a:gd name="T8" fmla="*/ 32 w 42"/>
                <a:gd name="T9" fmla="*/ 7 h 30"/>
                <a:gd name="T10" fmla="*/ 30 w 42"/>
                <a:gd name="T11" fmla="*/ 1 h 30"/>
                <a:gd name="T12" fmla="*/ 26 w 42"/>
                <a:gd name="T13" fmla="*/ 0 h 30"/>
                <a:gd name="T14" fmla="*/ 22 w 42"/>
                <a:gd name="T15" fmla="*/ 2 h 30"/>
                <a:gd name="T16" fmla="*/ 19 w 42"/>
                <a:gd name="T17" fmla="*/ 4 h 30"/>
                <a:gd name="T18" fmla="*/ 17 w 42"/>
                <a:gd name="T19" fmla="*/ 5 h 30"/>
                <a:gd name="T20" fmla="*/ 11 w 42"/>
                <a:gd name="T21" fmla="*/ 10 h 30"/>
                <a:gd name="T22" fmla="*/ 9 w 42"/>
                <a:gd name="T23" fmla="*/ 10 h 30"/>
                <a:gd name="T24" fmla="*/ 7 w 42"/>
                <a:gd name="T25" fmla="*/ 14 h 30"/>
                <a:gd name="T26" fmla="*/ 5 w 42"/>
                <a:gd name="T27" fmla="*/ 16 h 30"/>
                <a:gd name="T28" fmla="*/ 2 w 42"/>
                <a:gd name="T29" fmla="*/ 18 h 30"/>
                <a:gd name="T30" fmla="*/ 1 w 42"/>
                <a:gd name="T31" fmla="*/ 24 h 30"/>
                <a:gd name="T32" fmla="*/ 8 w 42"/>
                <a:gd name="T33" fmla="*/ 28 h 30"/>
                <a:gd name="T34" fmla="*/ 16 w 42"/>
                <a:gd name="T35" fmla="*/ 30 h 30"/>
                <a:gd name="T36" fmla="*/ 15 w 42"/>
                <a:gd name="T37" fmla="*/ 22 h 30"/>
                <a:gd name="T38" fmla="*/ 26 w 42"/>
                <a:gd name="T39" fmla="*/ 22 h 30"/>
                <a:gd name="T40" fmla="*/ 35 w 42"/>
                <a:gd name="T41" fmla="*/ 20 h 30"/>
                <a:gd name="T42" fmla="*/ 35 w 42"/>
                <a:gd name="T43"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30">
                  <a:moveTo>
                    <a:pt x="35" y="20"/>
                  </a:moveTo>
                  <a:cubicBezTo>
                    <a:pt x="37" y="17"/>
                    <a:pt x="40" y="20"/>
                    <a:pt x="41" y="17"/>
                  </a:cubicBezTo>
                  <a:cubicBezTo>
                    <a:pt x="42" y="16"/>
                    <a:pt x="39" y="13"/>
                    <a:pt x="38" y="13"/>
                  </a:cubicBezTo>
                  <a:cubicBezTo>
                    <a:pt x="37" y="15"/>
                    <a:pt x="34" y="11"/>
                    <a:pt x="33" y="10"/>
                  </a:cubicBezTo>
                  <a:cubicBezTo>
                    <a:pt x="33" y="9"/>
                    <a:pt x="33" y="8"/>
                    <a:pt x="32" y="7"/>
                  </a:cubicBezTo>
                  <a:cubicBezTo>
                    <a:pt x="30" y="5"/>
                    <a:pt x="30" y="4"/>
                    <a:pt x="30" y="1"/>
                  </a:cubicBezTo>
                  <a:cubicBezTo>
                    <a:pt x="29" y="1"/>
                    <a:pt x="27" y="0"/>
                    <a:pt x="26" y="0"/>
                  </a:cubicBezTo>
                  <a:cubicBezTo>
                    <a:pt x="24" y="1"/>
                    <a:pt x="23" y="2"/>
                    <a:pt x="22" y="2"/>
                  </a:cubicBezTo>
                  <a:cubicBezTo>
                    <a:pt x="21" y="3"/>
                    <a:pt x="20" y="4"/>
                    <a:pt x="19" y="4"/>
                  </a:cubicBezTo>
                  <a:cubicBezTo>
                    <a:pt x="18" y="6"/>
                    <a:pt x="18" y="4"/>
                    <a:pt x="17" y="5"/>
                  </a:cubicBezTo>
                  <a:cubicBezTo>
                    <a:pt x="15" y="6"/>
                    <a:pt x="13" y="11"/>
                    <a:pt x="11" y="10"/>
                  </a:cubicBezTo>
                  <a:cubicBezTo>
                    <a:pt x="10" y="10"/>
                    <a:pt x="9" y="8"/>
                    <a:pt x="9" y="10"/>
                  </a:cubicBezTo>
                  <a:cubicBezTo>
                    <a:pt x="8" y="11"/>
                    <a:pt x="8" y="13"/>
                    <a:pt x="7" y="14"/>
                  </a:cubicBezTo>
                  <a:cubicBezTo>
                    <a:pt x="7" y="15"/>
                    <a:pt x="7" y="16"/>
                    <a:pt x="5" y="16"/>
                  </a:cubicBezTo>
                  <a:cubicBezTo>
                    <a:pt x="5" y="16"/>
                    <a:pt x="1" y="17"/>
                    <a:pt x="2" y="18"/>
                  </a:cubicBezTo>
                  <a:cubicBezTo>
                    <a:pt x="5" y="20"/>
                    <a:pt x="0" y="23"/>
                    <a:pt x="1" y="24"/>
                  </a:cubicBezTo>
                  <a:cubicBezTo>
                    <a:pt x="3" y="25"/>
                    <a:pt x="5" y="30"/>
                    <a:pt x="8" y="28"/>
                  </a:cubicBezTo>
                  <a:cubicBezTo>
                    <a:pt x="11" y="26"/>
                    <a:pt x="13" y="27"/>
                    <a:pt x="16" y="30"/>
                  </a:cubicBezTo>
                  <a:cubicBezTo>
                    <a:pt x="15" y="27"/>
                    <a:pt x="15" y="24"/>
                    <a:pt x="15" y="22"/>
                  </a:cubicBezTo>
                  <a:cubicBezTo>
                    <a:pt x="19" y="22"/>
                    <a:pt x="22" y="22"/>
                    <a:pt x="26" y="22"/>
                  </a:cubicBezTo>
                  <a:cubicBezTo>
                    <a:pt x="29" y="22"/>
                    <a:pt x="34" y="23"/>
                    <a:pt x="35" y="20"/>
                  </a:cubicBezTo>
                  <a:cubicBezTo>
                    <a:pt x="36" y="18"/>
                    <a:pt x="35" y="20"/>
                    <a:pt x="35" y="20"/>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47" name="Freeform 759"/>
            <p:cNvSpPr/>
            <p:nvPr/>
          </p:nvSpPr>
          <p:spPr bwMode="auto">
            <a:xfrm>
              <a:off x="5850028" y="4264876"/>
              <a:ext cx="46190" cy="111495"/>
            </a:xfrm>
            <a:custGeom>
              <a:avLst/>
              <a:gdLst>
                <a:gd name="T0" fmla="*/ 9 w 10"/>
                <a:gd name="T1" fmla="*/ 10 h 24"/>
                <a:gd name="T2" fmla="*/ 8 w 10"/>
                <a:gd name="T3" fmla="*/ 6 h 24"/>
                <a:gd name="T4" fmla="*/ 5 w 10"/>
                <a:gd name="T5" fmla="*/ 0 h 24"/>
                <a:gd name="T6" fmla="*/ 2 w 10"/>
                <a:gd name="T7" fmla="*/ 0 h 24"/>
                <a:gd name="T8" fmla="*/ 2 w 10"/>
                <a:gd name="T9" fmla="*/ 3 h 24"/>
                <a:gd name="T10" fmla="*/ 2 w 10"/>
                <a:gd name="T11" fmla="*/ 9 h 24"/>
                <a:gd name="T12" fmla="*/ 4 w 10"/>
                <a:gd name="T13" fmla="*/ 15 h 24"/>
                <a:gd name="T14" fmla="*/ 4 w 10"/>
                <a:gd name="T15" fmla="*/ 21 h 24"/>
                <a:gd name="T16" fmla="*/ 6 w 10"/>
                <a:gd name="T17" fmla="*/ 23 h 24"/>
                <a:gd name="T18" fmla="*/ 9 w 10"/>
                <a:gd name="T19" fmla="*/ 23 h 24"/>
                <a:gd name="T20" fmla="*/ 9 w 10"/>
                <a:gd name="T21" fmla="*/ 10 h 24"/>
                <a:gd name="T22" fmla="*/ 9 w 10"/>
                <a:gd name="T23"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24">
                  <a:moveTo>
                    <a:pt x="9" y="10"/>
                  </a:moveTo>
                  <a:cubicBezTo>
                    <a:pt x="9" y="9"/>
                    <a:pt x="9" y="7"/>
                    <a:pt x="8" y="6"/>
                  </a:cubicBezTo>
                  <a:cubicBezTo>
                    <a:pt x="7" y="5"/>
                    <a:pt x="4" y="1"/>
                    <a:pt x="5" y="0"/>
                  </a:cubicBezTo>
                  <a:cubicBezTo>
                    <a:pt x="4" y="0"/>
                    <a:pt x="3" y="0"/>
                    <a:pt x="2" y="0"/>
                  </a:cubicBezTo>
                  <a:cubicBezTo>
                    <a:pt x="0" y="0"/>
                    <a:pt x="2" y="2"/>
                    <a:pt x="2" y="3"/>
                  </a:cubicBezTo>
                  <a:cubicBezTo>
                    <a:pt x="3" y="5"/>
                    <a:pt x="2" y="7"/>
                    <a:pt x="2" y="9"/>
                  </a:cubicBezTo>
                  <a:cubicBezTo>
                    <a:pt x="1" y="12"/>
                    <a:pt x="3" y="12"/>
                    <a:pt x="4" y="15"/>
                  </a:cubicBezTo>
                  <a:cubicBezTo>
                    <a:pt x="4" y="17"/>
                    <a:pt x="3" y="19"/>
                    <a:pt x="4" y="21"/>
                  </a:cubicBezTo>
                  <a:cubicBezTo>
                    <a:pt x="4" y="22"/>
                    <a:pt x="5" y="23"/>
                    <a:pt x="6" y="23"/>
                  </a:cubicBezTo>
                  <a:cubicBezTo>
                    <a:pt x="7" y="24"/>
                    <a:pt x="10" y="24"/>
                    <a:pt x="9" y="23"/>
                  </a:cubicBezTo>
                  <a:cubicBezTo>
                    <a:pt x="9" y="19"/>
                    <a:pt x="9" y="15"/>
                    <a:pt x="9" y="10"/>
                  </a:cubicBezTo>
                  <a:cubicBezTo>
                    <a:pt x="9" y="7"/>
                    <a:pt x="9" y="13"/>
                    <a:pt x="9" y="10"/>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48" name="Freeform 760"/>
            <p:cNvSpPr/>
            <p:nvPr/>
          </p:nvSpPr>
          <p:spPr bwMode="auto">
            <a:xfrm>
              <a:off x="5649338" y="4269655"/>
              <a:ext cx="148127" cy="144943"/>
            </a:xfrm>
            <a:custGeom>
              <a:avLst/>
              <a:gdLst>
                <a:gd name="T0" fmla="*/ 26 w 32"/>
                <a:gd name="T1" fmla="*/ 4 h 31"/>
                <a:gd name="T2" fmla="*/ 21 w 32"/>
                <a:gd name="T3" fmla="*/ 5 h 31"/>
                <a:gd name="T4" fmla="*/ 15 w 32"/>
                <a:gd name="T5" fmla="*/ 1 h 31"/>
                <a:gd name="T6" fmla="*/ 13 w 32"/>
                <a:gd name="T7" fmla="*/ 1 h 31"/>
                <a:gd name="T8" fmla="*/ 10 w 32"/>
                <a:gd name="T9" fmla="*/ 2 h 31"/>
                <a:gd name="T10" fmla="*/ 6 w 32"/>
                <a:gd name="T11" fmla="*/ 2 h 31"/>
                <a:gd name="T12" fmla="*/ 4 w 32"/>
                <a:gd name="T13" fmla="*/ 3 h 31"/>
                <a:gd name="T14" fmla="*/ 3 w 32"/>
                <a:gd name="T15" fmla="*/ 6 h 31"/>
                <a:gd name="T16" fmla="*/ 5 w 32"/>
                <a:gd name="T17" fmla="*/ 7 h 31"/>
                <a:gd name="T18" fmla="*/ 3 w 32"/>
                <a:gd name="T19" fmla="*/ 9 h 31"/>
                <a:gd name="T20" fmla="*/ 5 w 32"/>
                <a:gd name="T21" fmla="*/ 12 h 31"/>
                <a:gd name="T22" fmla="*/ 3 w 32"/>
                <a:gd name="T23" fmla="*/ 13 h 31"/>
                <a:gd name="T24" fmla="*/ 2 w 32"/>
                <a:gd name="T25" fmla="*/ 16 h 31"/>
                <a:gd name="T26" fmla="*/ 2 w 32"/>
                <a:gd name="T27" fmla="*/ 19 h 31"/>
                <a:gd name="T28" fmla="*/ 3 w 32"/>
                <a:gd name="T29" fmla="*/ 23 h 31"/>
                <a:gd name="T30" fmla="*/ 7 w 32"/>
                <a:gd name="T31" fmla="*/ 26 h 31"/>
                <a:gd name="T32" fmla="*/ 7 w 32"/>
                <a:gd name="T33" fmla="*/ 31 h 31"/>
                <a:gd name="T34" fmla="*/ 19 w 32"/>
                <a:gd name="T35" fmla="*/ 28 h 31"/>
                <a:gd name="T36" fmla="*/ 26 w 32"/>
                <a:gd name="T37" fmla="*/ 28 h 31"/>
                <a:gd name="T38" fmla="*/ 30 w 32"/>
                <a:gd name="T39" fmla="*/ 26 h 31"/>
                <a:gd name="T40" fmla="*/ 28 w 32"/>
                <a:gd name="T41" fmla="*/ 21 h 31"/>
                <a:gd name="T42" fmla="*/ 30 w 32"/>
                <a:gd name="T43" fmla="*/ 15 h 31"/>
                <a:gd name="T44" fmla="*/ 26 w 32"/>
                <a:gd name="T45"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31">
                  <a:moveTo>
                    <a:pt x="26" y="4"/>
                  </a:moveTo>
                  <a:cubicBezTo>
                    <a:pt x="24" y="4"/>
                    <a:pt x="23" y="6"/>
                    <a:pt x="21" y="5"/>
                  </a:cubicBezTo>
                  <a:cubicBezTo>
                    <a:pt x="19" y="5"/>
                    <a:pt x="17" y="0"/>
                    <a:pt x="15" y="1"/>
                  </a:cubicBezTo>
                  <a:cubicBezTo>
                    <a:pt x="14" y="2"/>
                    <a:pt x="13" y="2"/>
                    <a:pt x="13" y="1"/>
                  </a:cubicBezTo>
                  <a:cubicBezTo>
                    <a:pt x="12" y="0"/>
                    <a:pt x="11" y="2"/>
                    <a:pt x="10" y="2"/>
                  </a:cubicBezTo>
                  <a:cubicBezTo>
                    <a:pt x="8" y="3"/>
                    <a:pt x="7" y="2"/>
                    <a:pt x="6" y="2"/>
                  </a:cubicBezTo>
                  <a:cubicBezTo>
                    <a:pt x="5" y="1"/>
                    <a:pt x="5" y="3"/>
                    <a:pt x="4" y="3"/>
                  </a:cubicBezTo>
                  <a:cubicBezTo>
                    <a:pt x="3" y="3"/>
                    <a:pt x="2" y="5"/>
                    <a:pt x="3" y="6"/>
                  </a:cubicBezTo>
                  <a:cubicBezTo>
                    <a:pt x="3" y="7"/>
                    <a:pt x="5" y="7"/>
                    <a:pt x="5" y="7"/>
                  </a:cubicBezTo>
                  <a:cubicBezTo>
                    <a:pt x="5" y="8"/>
                    <a:pt x="3" y="9"/>
                    <a:pt x="3" y="9"/>
                  </a:cubicBezTo>
                  <a:cubicBezTo>
                    <a:pt x="3" y="10"/>
                    <a:pt x="5" y="11"/>
                    <a:pt x="5" y="12"/>
                  </a:cubicBezTo>
                  <a:cubicBezTo>
                    <a:pt x="5" y="12"/>
                    <a:pt x="3" y="11"/>
                    <a:pt x="3" y="13"/>
                  </a:cubicBezTo>
                  <a:cubicBezTo>
                    <a:pt x="3" y="14"/>
                    <a:pt x="4" y="16"/>
                    <a:pt x="2" y="16"/>
                  </a:cubicBezTo>
                  <a:cubicBezTo>
                    <a:pt x="3" y="17"/>
                    <a:pt x="3" y="18"/>
                    <a:pt x="2" y="19"/>
                  </a:cubicBezTo>
                  <a:cubicBezTo>
                    <a:pt x="2" y="21"/>
                    <a:pt x="0" y="21"/>
                    <a:pt x="3" y="23"/>
                  </a:cubicBezTo>
                  <a:cubicBezTo>
                    <a:pt x="4" y="23"/>
                    <a:pt x="6" y="24"/>
                    <a:pt x="7" y="26"/>
                  </a:cubicBezTo>
                  <a:cubicBezTo>
                    <a:pt x="8" y="27"/>
                    <a:pt x="7" y="29"/>
                    <a:pt x="7" y="31"/>
                  </a:cubicBezTo>
                  <a:cubicBezTo>
                    <a:pt x="11" y="30"/>
                    <a:pt x="14" y="28"/>
                    <a:pt x="19" y="28"/>
                  </a:cubicBezTo>
                  <a:cubicBezTo>
                    <a:pt x="21" y="27"/>
                    <a:pt x="24" y="28"/>
                    <a:pt x="26" y="28"/>
                  </a:cubicBezTo>
                  <a:cubicBezTo>
                    <a:pt x="28" y="28"/>
                    <a:pt x="31" y="29"/>
                    <a:pt x="30" y="26"/>
                  </a:cubicBezTo>
                  <a:cubicBezTo>
                    <a:pt x="30" y="24"/>
                    <a:pt x="29" y="23"/>
                    <a:pt x="28" y="21"/>
                  </a:cubicBezTo>
                  <a:cubicBezTo>
                    <a:pt x="28" y="19"/>
                    <a:pt x="29" y="17"/>
                    <a:pt x="30" y="15"/>
                  </a:cubicBezTo>
                  <a:cubicBezTo>
                    <a:pt x="31" y="11"/>
                    <a:pt x="32" y="4"/>
                    <a:pt x="26" y="4"/>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49" name="Freeform 761"/>
            <p:cNvSpPr/>
            <p:nvPr/>
          </p:nvSpPr>
          <p:spPr bwMode="auto">
            <a:xfrm>
              <a:off x="5775168" y="4264876"/>
              <a:ext cx="106717" cy="140164"/>
            </a:xfrm>
            <a:custGeom>
              <a:avLst/>
              <a:gdLst>
                <a:gd name="T0" fmla="*/ 19 w 23"/>
                <a:gd name="T1" fmla="*/ 13 h 30"/>
                <a:gd name="T2" fmla="*/ 18 w 23"/>
                <a:gd name="T3" fmla="*/ 6 h 30"/>
                <a:gd name="T4" fmla="*/ 17 w 23"/>
                <a:gd name="T5" fmla="*/ 0 h 30"/>
                <a:gd name="T6" fmla="*/ 3 w 23"/>
                <a:gd name="T7" fmla="*/ 0 h 30"/>
                <a:gd name="T8" fmla="*/ 4 w 23"/>
                <a:gd name="T9" fmla="*/ 11 h 30"/>
                <a:gd name="T10" fmla="*/ 1 w 23"/>
                <a:gd name="T11" fmla="*/ 22 h 30"/>
                <a:gd name="T12" fmla="*/ 3 w 23"/>
                <a:gd name="T13" fmla="*/ 30 h 30"/>
                <a:gd name="T14" fmla="*/ 10 w 23"/>
                <a:gd name="T15" fmla="*/ 29 h 30"/>
                <a:gd name="T16" fmla="*/ 23 w 23"/>
                <a:gd name="T17" fmla="*/ 24 h 30"/>
                <a:gd name="T18" fmla="*/ 20 w 23"/>
                <a:gd name="T19" fmla="*/ 19 h 30"/>
                <a:gd name="T20" fmla="*/ 19 w 23"/>
                <a:gd name="T21" fmla="*/ 13 h 30"/>
                <a:gd name="T22" fmla="*/ 19 w 23"/>
                <a:gd name="T2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0">
                  <a:moveTo>
                    <a:pt x="19" y="13"/>
                  </a:moveTo>
                  <a:cubicBezTo>
                    <a:pt x="17" y="11"/>
                    <a:pt x="18" y="8"/>
                    <a:pt x="18" y="6"/>
                  </a:cubicBezTo>
                  <a:cubicBezTo>
                    <a:pt x="19" y="4"/>
                    <a:pt x="16" y="2"/>
                    <a:pt x="17" y="0"/>
                  </a:cubicBezTo>
                  <a:cubicBezTo>
                    <a:pt x="12" y="0"/>
                    <a:pt x="8" y="0"/>
                    <a:pt x="3" y="0"/>
                  </a:cubicBezTo>
                  <a:cubicBezTo>
                    <a:pt x="3" y="3"/>
                    <a:pt x="4" y="7"/>
                    <a:pt x="4" y="11"/>
                  </a:cubicBezTo>
                  <a:cubicBezTo>
                    <a:pt x="4" y="15"/>
                    <a:pt x="0" y="18"/>
                    <a:pt x="1" y="22"/>
                  </a:cubicBezTo>
                  <a:cubicBezTo>
                    <a:pt x="2" y="25"/>
                    <a:pt x="4" y="26"/>
                    <a:pt x="3" y="30"/>
                  </a:cubicBezTo>
                  <a:cubicBezTo>
                    <a:pt x="6" y="30"/>
                    <a:pt x="7" y="30"/>
                    <a:pt x="10" y="29"/>
                  </a:cubicBezTo>
                  <a:cubicBezTo>
                    <a:pt x="15" y="28"/>
                    <a:pt x="19" y="26"/>
                    <a:pt x="23" y="24"/>
                  </a:cubicBezTo>
                  <a:cubicBezTo>
                    <a:pt x="21" y="23"/>
                    <a:pt x="20" y="21"/>
                    <a:pt x="20" y="19"/>
                  </a:cubicBezTo>
                  <a:cubicBezTo>
                    <a:pt x="20" y="17"/>
                    <a:pt x="20" y="15"/>
                    <a:pt x="19" y="13"/>
                  </a:cubicBezTo>
                  <a:cubicBezTo>
                    <a:pt x="17" y="11"/>
                    <a:pt x="20" y="15"/>
                    <a:pt x="19" y="13"/>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50" name="Freeform 762"/>
            <p:cNvSpPr/>
            <p:nvPr/>
          </p:nvSpPr>
          <p:spPr bwMode="auto">
            <a:xfrm>
              <a:off x="5541030" y="4279211"/>
              <a:ext cx="70082" cy="84417"/>
            </a:xfrm>
            <a:custGeom>
              <a:avLst/>
              <a:gdLst>
                <a:gd name="T0" fmla="*/ 12 w 15"/>
                <a:gd name="T1" fmla="*/ 14 h 18"/>
                <a:gd name="T2" fmla="*/ 14 w 15"/>
                <a:gd name="T3" fmla="*/ 6 h 18"/>
                <a:gd name="T4" fmla="*/ 5 w 15"/>
                <a:gd name="T5" fmla="*/ 3 h 18"/>
                <a:gd name="T6" fmla="*/ 1 w 15"/>
                <a:gd name="T7" fmla="*/ 8 h 18"/>
                <a:gd name="T8" fmla="*/ 4 w 15"/>
                <a:gd name="T9" fmla="*/ 12 h 18"/>
                <a:gd name="T10" fmla="*/ 7 w 15"/>
                <a:gd name="T11" fmla="*/ 16 h 18"/>
                <a:gd name="T12" fmla="*/ 10 w 15"/>
                <a:gd name="T13" fmla="*/ 16 h 18"/>
                <a:gd name="T14" fmla="*/ 12 w 15"/>
                <a:gd name="T15" fmla="*/ 14 h 18"/>
                <a:gd name="T16" fmla="*/ 12 w 15"/>
                <a:gd name="T17"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8">
                  <a:moveTo>
                    <a:pt x="12" y="14"/>
                  </a:moveTo>
                  <a:cubicBezTo>
                    <a:pt x="15" y="13"/>
                    <a:pt x="15" y="8"/>
                    <a:pt x="14" y="6"/>
                  </a:cubicBezTo>
                  <a:cubicBezTo>
                    <a:pt x="12" y="2"/>
                    <a:pt x="8" y="0"/>
                    <a:pt x="5" y="3"/>
                  </a:cubicBezTo>
                  <a:cubicBezTo>
                    <a:pt x="3" y="4"/>
                    <a:pt x="0" y="6"/>
                    <a:pt x="1" y="8"/>
                  </a:cubicBezTo>
                  <a:cubicBezTo>
                    <a:pt x="2" y="10"/>
                    <a:pt x="2" y="11"/>
                    <a:pt x="4" y="12"/>
                  </a:cubicBezTo>
                  <a:cubicBezTo>
                    <a:pt x="5" y="14"/>
                    <a:pt x="5" y="15"/>
                    <a:pt x="7" y="16"/>
                  </a:cubicBezTo>
                  <a:cubicBezTo>
                    <a:pt x="8" y="17"/>
                    <a:pt x="9" y="18"/>
                    <a:pt x="10" y="16"/>
                  </a:cubicBezTo>
                  <a:cubicBezTo>
                    <a:pt x="10" y="15"/>
                    <a:pt x="11" y="15"/>
                    <a:pt x="12" y="14"/>
                  </a:cubicBezTo>
                  <a:cubicBezTo>
                    <a:pt x="14" y="13"/>
                    <a:pt x="11" y="15"/>
                    <a:pt x="12" y="14"/>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51" name="Freeform 763"/>
            <p:cNvSpPr/>
            <p:nvPr/>
          </p:nvSpPr>
          <p:spPr bwMode="auto">
            <a:xfrm>
              <a:off x="5582442" y="4315846"/>
              <a:ext cx="103530" cy="98753"/>
            </a:xfrm>
            <a:custGeom>
              <a:avLst/>
              <a:gdLst>
                <a:gd name="T0" fmla="*/ 21 w 22"/>
                <a:gd name="T1" fmla="*/ 17 h 21"/>
                <a:gd name="T2" fmla="*/ 19 w 22"/>
                <a:gd name="T3" fmla="*/ 13 h 21"/>
                <a:gd name="T4" fmla="*/ 16 w 22"/>
                <a:gd name="T5" fmla="*/ 11 h 21"/>
                <a:gd name="T6" fmla="*/ 16 w 22"/>
                <a:gd name="T7" fmla="*/ 6 h 21"/>
                <a:gd name="T8" fmla="*/ 13 w 22"/>
                <a:gd name="T9" fmla="*/ 8 h 21"/>
                <a:gd name="T10" fmla="*/ 9 w 22"/>
                <a:gd name="T11" fmla="*/ 1 h 21"/>
                <a:gd name="T12" fmla="*/ 5 w 22"/>
                <a:gd name="T13" fmla="*/ 4 h 21"/>
                <a:gd name="T14" fmla="*/ 0 w 22"/>
                <a:gd name="T15" fmla="*/ 9 h 21"/>
                <a:gd name="T16" fmla="*/ 12 w 22"/>
                <a:gd name="T17" fmla="*/ 18 h 21"/>
                <a:gd name="T18" fmla="*/ 19 w 22"/>
                <a:gd name="T19" fmla="*/ 21 h 21"/>
                <a:gd name="T20" fmla="*/ 21 w 22"/>
                <a:gd name="T21" fmla="*/ 17 h 21"/>
                <a:gd name="T22" fmla="*/ 21 w 22"/>
                <a:gd name="T23"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1">
                  <a:moveTo>
                    <a:pt x="21" y="17"/>
                  </a:moveTo>
                  <a:cubicBezTo>
                    <a:pt x="22" y="15"/>
                    <a:pt x="20" y="14"/>
                    <a:pt x="19" y="13"/>
                  </a:cubicBezTo>
                  <a:cubicBezTo>
                    <a:pt x="18" y="13"/>
                    <a:pt x="14" y="12"/>
                    <a:pt x="16" y="11"/>
                  </a:cubicBezTo>
                  <a:cubicBezTo>
                    <a:pt x="17" y="10"/>
                    <a:pt x="17" y="7"/>
                    <a:pt x="16" y="6"/>
                  </a:cubicBezTo>
                  <a:cubicBezTo>
                    <a:pt x="15" y="4"/>
                    <a:pt x="14" y="8"/>
                    <a:pt x="13" y="8"/>
                  </a:cubicBezTo>
                  <a:cubicBezTo>
                    <a:pt x="10" y="8"/>
                    <a:pt x="11" y="0"/>
                    <a:pt x="9" y="1"/>
                  </a:cubicBezTo>
                  <a:cubicBezTo>
                    <a:pt x="8" y="2"/>
                    <a:pt x="6" y="3"/>
                    <a:pt x="5" y="4"/>
                  </a:cubicBezTo>
                  <a:cubicBezTo>
                    <a:pt x="4" y="6"/>
                    <a:pt x="2" y="7"/>
                    <a:pt x="0" y="9"/>
                  </a:cubicBezTo>
                  <a:cubicBezTo>
                    <a:pt x="5" y="12"/>
                    <a:pt x="8" y="15"/>
                    <a:pt x="12" y="18"/>
                  </a:cubicBezTo>
                  <a:cubicBezTo>
                    <a:pt x="14" y="20"/>
                    <a:pt x="16" y="21"/>
                    <a:pt x="19" y="21"/>
                  </a:cubicBezTo>
                  <a:cubicBezTo>
                    <a:pt x="22" y="21"/>
                    <a:pt x="20" y="19"/>
                    <a:pt x="21" y="17"/>
                  </a:cubicBezTo>
                  <a:cubicBezTo>
                    <a:pt x="22" y="15"/>
                    <a:pt x="21" y="19"/>
                    <a:pt x="21" y="17"/>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52" name="Freeform 764"/>
            <p:cNvSpPr/>
            <p:nvPr/>
          </p:nvSpPr>
          <p:spPr bwMode="auto">
            <a:xfrm>
              <a:off x="5509174" y="4221873"/>
              <a:ext cx="162463" cy="136979"/>
            </a:xfrm>
            <a:custGeom>
              <a:avLst/>
              <a:gdLst>
                <a:gd name="T0" fmla="*/ 10 w 35"/>
                <a:gd name="T1" fmla="*/ 16 h 29"/>
                <a:gd name="T2" fmla="*/ 20 w 35"/>
                <a:gd name="T3" fmla="*/ 17 h 29"/>
                <a:gd name="T4" fmla="*/ 21 w 35"/>
                <a:gd name="T5" fmla="*/ 23 h 29"/>
                <a:gd name="T6" fmla="*/ 25 w 35"/>
                <a:gd name="T7" fmla="*/ 21 h 29"/>
                <a:gd name="T8" fmla="*/ 29 w 35"/>
                <a:gd name="T9" fmla="*/ 27 h 29"/>
                <a:gd name="T10" fmla="*/ 31 w 35"/>
                <a:gd name="T11" fmla="*/ 26 h 29"/>
                <a:gd name="T12" fmla="*/ 33 w 35"/>
                <a:gd name="T13" fmla="*/ 25 h 29"/>
                <a:gd name="T14" fmla="*/ 33 w 35"/>
                <a:gd name="T15" fmla="*/ 23 h 29"/>
                <a:gd name="T16" fmla="*/ 35 w 35"/>
                <a:gd name="T17" fmla="*/ 22 h 29"/>
                <a:gd name="T18" fmla="*/ 34 w 35"/>
                <a:gd name="T19" fmla="*/ 19 h 29"/>
                <a:gd name="T20" fmla="*/ 33 w 35"/>
                <a:gd name="T21" fmla="*/ 16 h 29"/>
                <a:gd name="T22" fmla="*/ 33 w 35"/>
                <a:gd name="T23" fmla="*/ 12 h 29"/>
                <a:gd name="T24" fmla="*/ 32 w 35"/>
                <a:gd name="T25" fmla="*/ 8 h 29"/>
                <a:gd name="T26" fmla="*/ 26 w 35"/>
                <a:gd name="T27" fmla="*/ 2 h 29"/>
                <a:gd name="T28" fmla="*/ 24 w 35"/>
                <a:gd name="T29" fmla="*/ 3 h 29"/>
                <a:gd name="T30" fmla="*/ 22 w 35"/>
                <a:gd name="T31" fmla="*/ 3 h 29"/>
                <a:gd name="T32" fmla="*/ 19 w 35"/>
                <a:gd name="T33" fmla="*/ 3 h 29"/>
                <a:gd name="T34" fmla="*/ 18 w 35"/>
                <a:gd name="T35" fmla="*/ 3 h 29"/>
                <a:gd name="T36" fmla="*/ 15 w 35"/>
                <a:gd name="T37" fmla="*/ 2 h 29"/>
                <a:gd name="T38" fmla="*/ 10 w 35"/>
                <a:gd name="T39" fmla="*/ 1 h 29"/>
                <a:gd name="T40" fmla="*/ 5 w 35"/>
                <a:gd name="T41" fmla="*/ 1 h 29"/>
                <a:gd name="T42" fmla="*/ 5 w 35"/>
                <a:gd name="T43" fmla="*/ 4 h 29"/>
                <a:gd name="T44" fmla="*/ 3 w 35"/>
                <a:gd name="T45" fmla="*/ 6 h 29"/>
                <a:gd name="T46" fmla="*/ 0 w 35"/>
                <a:gd name="T47" fmla="*/ 8 h 29"/>
                <a:gd name="T48" fmla="*/ 3 w 35"/>
                <a:gd name="T49" fmla="*/ 13 h 29"/>
                <a:gd name="T50" fmla="*/ 8 w 35"/>
                <a:gd name="T51" fmla="*/ 19 h 29"/>
                <a:gd name="T52" fmla="*/ 10 w 35"/>
                <a:gd name="T53" fmla="*/ 16 h 29"/>
                <a:gd name="T54" fmla="*/ 10 w 35"/>
                <a:gd name="T55" fmla="*/ 1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29">
                  <a:moveTo>
                    <a:pt x="10" y="16"/>
                  </a:moveTo>
                  <a:cubicBezTo>
                    <a:pt x="14" y="14"/>
                    <a:pt x="18" y="12"/>
                    <a:pt x="20" y="17"/>
                  </a:cubicBezTo>
                  <a:cubicBezTo>
                    <a:pt x="22" y="19"/>
                    <a:pt x="21" y="20"/>
                    <a:pt x="21" y="23"/>
                  </a:cubicBezTo>
                  <a:cubicBezTo>
                    <a:pt x="22" y="24"/>
                    <a:pt x="24" y="21"/>
                    <a:pt x="25" y="21"/>
                  </a:cubicBezTo>
                  <a:cubicBezTo>
                    <a:pt x="27" y="20"/>
                    <a:pt x="27" y="29"/>
                    <a:pt x="29" y="27"/>
                  </a:cubicBezTo>
                  <a:cubicBezTo>
                    <a:pt x="30" y="27"/>
                    <a:pt x="30" y="26"/>
                    <a:pt x="31" y="26"/>
                  </a:cubicBezTo>
                  <a:cubicBezTo>
                    <a:pt x="31" y="25"/>
                    <a:pt x="33" y="26"/>
                    <a:pt x="33" y="25"/>
                  </a:cubicBezTo>
                  <a:cubicBezTo>
                    <a:pt x="34" y="24"/>
                    <a:pt x="33" y="23"/>
                    <a:pt x="33" y="23"/>
                  </a:cubicBezTo>
                  <a:cubicBezTo>
                    <a:pt x="33" y="21"/>
                    <a:pt x="35" y="22"/>
                    <a:pt x="35" y="22"/>
                  </a:cubicBezTo>
                  <a:cubicBezTo>
                    <a:pt x="35" y="21"/>
                    <a:pt x="32" y="20"/>
                    <a:pt x="34" y="19"/>
                  </a:cubicBezTo>
                  <a:cubicBezTo>
                    <a:pt x="35" y="18"/>
                    <a:pt x="35" y="17"/>
                    <a:pt x="33" y="16"/>
                  </a:cubicBezTo>
                  <a:cubicBezTo>
                    <a:pt x="32" y="15"/>
                    <a:pt x="34" y="13"/>
                    <a:pt x="33" y="12"/>
                  </a:cubicBezTo>
                  <a:cubicBezTo>
                    <a:pt x="32" y="11"/>
                    <a:pt x="33" y="10"/>
                    <a:pt x="32" y="8"/>
                  </a:cubicBezTo>
                  <a:cubicBezTo>
                    <a:pt x="31" y="7"/>
                    <a:pt x="29" y="0"/>
                    <a:pt x="26" y="2"/>
                  </a:cubicBezTo>
                  <a:cubicBezTo>
                    <a:pt x="26" y="2"/>
                    <a:pt x="25" y="3"/>
                    <a:pt x="24" y="3"/>
                  </a:cubicBezTo>
                  <a:cubicBezTo>
                    <a:pt x="23" y="3"/>
                    <a:pt x="23" y="3"/>
                    <a:pt x="22" y="3"/>
                  </a:cubicBezTo>
                  <a:cubicBezTo>
                    <a:pt x="21" y="4"/>
                    <a:pt x="20" y="3"/>
                    <a:pt x="19" y="3"/>
                  </a:cubicBezTo>
                  <a:cubicBezTo>
                    <a:pt x="18" y="3"/>
                    <a:pt x="18" y="4"/>
                    <a:pt x="18" y="3"/>
                  </a:cubicBezTo>
                  <a:cubicBezTo>
                    <a:pt x="16" y="2"/>
                    <a:pt x="17" y="2"/>
                    <a:pt x="15" y="2"/>
                  </a:cubicBezTo>
                  <a:cubicBezTo>
                    <a:pt x="12" y="3"/>
                    <a:pt x="12" y="1"/>
                    <a:pt x="10" y="1"/>
                  </a:cubicBezTo>
                  <a:cubicBezTo>
                    <a:pt x="8" y="0"/>
                    <a:pt x="6" y="0"/>
                    <a:pt x="5" y="1"/>
                  </a:cubicBezTo>
                  <a:cubicBezTo>
                    <a:pt x="5" y="2"/>
                    <a:pt x="3" y="3"/>
                    <a:pt x="5" y="4"/>
                  </a:cubicBezTo>
                  <a:cubicBezTo>
                    <a:pt x="6" y="5"/>
                    <a:pt x="5" y="6"/>
                    <a:pt x="3" y="6"/>
                  </a:cubicBezTo>
                  <a:cubicBezTo>
                    <a:pt x="1" y="6"/>
                    <a:pt x="0" y="6"/>
                    <a:pt x="0" y="8"/>
                  </a:cubicBezTo>
                  <a:cubicBezTo>
                    <a:pt x="1" y="10"/>
                    <a:pt x="2" y="11"/>
                    <a:pt x="3" y="13"/>
                  </a:cubicBezTo>
                  <a:cubicBezTo>
                    <a:pt x="5" y="15"/>
                    <a:pt x="6" y="16"/>
                    <a:pt x="8" y="19"/>
                  </a:cubicBezTo>
                  <a:cubicBezTo>
                    <a:pt x="9" y="18"/>
                    <a:pt x="9" y="17"/>
                    <a:pt x="10" y="16"/>
                  </a:cubicBezTo>
                  <a:cubicBezTo>
                    <a:pt x="11" y="16"/>
                    <a:pt x="10" y="17"/>
                    <a:pt x="10" y="16"/>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53" name="Freeform 765"/>
            <p:cNvSpPr/>
            <p:nvPr/>
          </p:nvSpPr>
          <p:spPr bwMode="auto">
            <a:xfrm>
              <a:off x="5466170" y="4226652"/>
              <a:ext cx="74861" cy="33448"/>
            </a:xfrm>
            <a:custGeom>
              <a:avLst/>
              <a:gdLst>
                <a:gd name="T0" fmla="*/ 10 w 16"/>
                <a:gd name="T1" fmla="*/ 5 h 7"/>
                <a:gd name="T2" fmla="*/ 14 w 16"/>
                <a:gd name="T3" fmla="*/ 3 h 7"/>
                <a:gd name="T4" fmla="*/ 14 w 16"/>
                <a:gd name="T5" fmla="*/ 0 h 7"/>
                <a:gd name="T6" fmla="*/ 7 w 16"/>
                <a:gd name="T7" fmla="*/ 0 h 7"/>
                <a:gd name="T8" fmla="*/ 4 w 16"/>
                <a:gd name="T9" fmla="*/ 0 h 7"/>
                <a:gd name="T10" fmla="*/ 0 w 16"/>
                <a:gd name="T11" fmla="*/ 1 h 7"/>
                <a:gd name="T12" fmla="*/ 3 w 16"/>
                <a:gd name="T13" fmla="*/ 3 h 7"/>
                <a:gd name="T14" fmla="*/ 7 w 16"/>
                <a:gd name="T15" fmla="*/ 3 h 7"/>
                <a:gd name="T16" fmla="*/ 9 w 16"/>
                <a:gd name="T17" fmla="*/ 7 h 7"/>
                <a:gd name="T18" fmla="*/ 10 w 16"/>
                <a:gd name="T1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7">
                  <a:moveTo>
                    <a:pt x="10" y="5"/>
                  </a:moveTo>
                  <a:cubicBezTo>
                    <a:pt x="11" y="5"/>
                    <a:pt x="16" y="5"/>
                    <a:pt x="14" y="3"/>
                  </a:cubicBezTo>
                  <a:cubicBezTo>
                    <a:pt x="12" y="2"/>
                    <a:pt x="14" y="1"/>
                    <a:pt x="14" y="0"/>
                  </a:cubicBezTo>
                  <a:cubicBezTo>
                    <a:pt x="12" y="0"/>
                    <a:pt x="9" y="0"/>
                    <a:pt x="7" y="0"/>
                  </a:cubicBezTo>
                  <a:cubicBezTo>
                    <a:pt x="5" y="0"/>
                    <a:pt x="5" y="1"/>
                    <a:pt x="4" y="0"/>
                  </a:cubicBezTo>
                  <a:cubicBezTo>
                    <a:pt x="2" y="0"/>
                    <a:pt x="2" y="0"/>
                    <a:pt x="0" y="1"/>
                  </a:cubicBezTo>
                  <a:cubicBezTo>
                    <a:pt x="1" y="2"/>
                    <a:pt x="1" y="3"/>
                    <a:pt x="3" y="3"/>
                  </a:cubicBezTo>
                  <a:cubicBezTo>
                    <a:pt x="4" y="3"/>
                    <a:pt x="7" y="3"/>
                    <a:pt x="7" y="3"/>
                  </a:cubicBezTo>
                  <a:cubicBezTo>
                    <a:pt x="5" y="5"/>
                    <a:pt x="7" y="6"/>
                    <a:pt x="9" y="7"/>
                  </a:cubicBezTo>
                  <a:cubicBezTo>
                    <a:pt x="9" y="7"/>
                    <a:pt x="9" y="5"/>
                    <a:pt x="10" y="5"/>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54" name="Freeform 766"/>
            <p:cNvSpPr/>
            <p:nvPr/>
          </p:nvSpPr>
          <p:spPr bwMode="auto">
            <a:xfrm>
              <a:off x="5461391" y="4194795"/>
              <a:ext cx="70082" cy="19114"/>
            </a:xfrm>
            <a:custGeom>
              <a:avLst/>
              <a:gdLst>
                <a:gd name="T0" fmla="*/ 4 w 15"/>
                <a:gd name="T1" fmla="*/ 4 h 4"/>
                <a:gd name="T2" fmla="*/ 9 w 15"/>
                <a:gd name="T3" fmla="*/ 3 h 4"/>
                <a:gd name="T4" fmla="*/ 15 w 15"/>
                <a:gd name="T5" fmla="*/ 2 h 4"/>
                <a:gd name="T6" fmla="*/ 8 w 15"/>
                <a:gd name="T7" fmla="*/ 1 h 4"/>
                <a:gd name="T8" fmla="*/ 0 w 15"/>
                <a:gd name="T9" fmla="*/ 4 h 4"/>
                <a:gd name="T10" fmla="*/ 4 w 15"/>
                <a:gd name="T11" fmla="*/ 4 h 4"/>
                <a:gd name="T12" fmla="*/ 4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4" y="4"/>
                  </a:moveTo>
                  <a:cubicBezTo>
                    <a:pt x="6" y="3"/>
                    <a:pt x="7" y="2"/>
                    <a:pt x="9" y="3"/>
                  </a:cubicBezTo>
                  <a:cubicBezTo>
                    <a:pt x="10" y="3"/>
                    <a:pt x="14" y="4"/>
                    <a:pt x="15" y="2"/>
                  </a:cubicBezTo>
                  <a:cubicBezTo>
                    <a:pt x="15" y="3"/>
                    <a:pt x="9" y="0"/>
                    <a:pt x="8" y="1"/>
                  </a:cubicBezTo>
                  <a:cubicBezTo>
                    <a:pt x="5" y="2"/>
                    <a:pt x="1" y="0"/>
                    <a:pt x="0" y="4"/>
                  </a:cubicBezTo>
                  <a:cubicBezTo>
                    <a:pt x="2" y="4"/>
                    <a:pt x="3" y="4"/>
                    <a:pt x="4" y="4"/>
                  </a:cubicBezTo>
                  <a:cubicBezTo>
                    <a:pt x="5" y="4"/>
                    <a:pt x="4" y="4"/>
                    <a:pt x="4" y="4"/>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55" name="Freeform 767"/>
            <p:cNvSpPr/>
            <p:nvPr/>
          </p:nvSpPr>
          <p:spPr bwMode="auto">
            <a:xfrm>
              <a:off x="5451834" y="3866685"/>
              <a:ext cx="280328" cy="318553"/>
            </a:xfrm>
            <a:custGeom>
              <a:avLst/>
              <a:gdLst>
                <a:gd name="T0" fmla="*/ 5 w 60"/>
                <a:gd name="T1" fmla="*/ 57 h 68"/>
                <a:gd name="T2" fmla="*/ 15 w 60"/>
                <a:gd name="T3" fmla="*/ 57 h 68"/>
                <a:gd name="T4" fmla="*/ 18 w 60"/>
                <a:gd name="T5" fmla="*/ 59 h 68"/>
                <a:gd name="T6" fmla="*/ 21 w 60"/>
                <a:gd name="T7" fmla="*/ 63 h 68"/>
                <a:gd name="T8" fmla="*/ 27 w 60"/>
                <a:gd name="T9" fmla="*/ 64 h 68"/>
                <a:gd name="T10" fmla="*/ 32 w 60"/>
                <a:gd name="T11" fmla="*/ 64 h 68"/>
                <a:gd name="T12" fmla="*/ 35 w 60"/>
                <a:gd name="T13" fmla="*/ 62 h 68"/>
                <a:gd name="T14" fmla="*/ 39 w 60"/>
                <a:gd name="T15" fmla="*/ 62 h 68"/>
                <a:gd name="T16" fmla="*/ 44 w 60"/>
                <a:gd name="T17" fmla="*/ 61 h 68"/>
                <a:gd name="T18" fmla="*/ 53 w 60"/>
                <a:gd name="T19" fmla="*/ 61 h 68"/>
                <a:gd name="T20" fmla="*/ 58 w 60"/>
                <a:gd name="T21" fmla="*/ 61 h 68"/>
                <a:gd name="T22" fmla="*/ 58 w 60"/>
                <a:gd name="T23" fmla="*/ 54 h 68"/>
                <a:gd name="T24" fmla="*/ 56 w 60"/>
                <a:gd name="T25" fmla="*/ 38 h 68"/>
                <a:gd name="T26" fmla="*/ 52 w 60"/>
                <a:gd name="T27" fmla="*/ 12 h 68"/>
                <a:gd name="T28" fmla="*/ 60 w 60"/>
                <a:gd name="T29" fmla="*/ 12 h 68"/>
                <a:gd name="T30" fmla="*/ 43 w 60"/>
                <a:gd name="T31" fmla="*/ 0 h 68"/>
                <a:gd name="T32" fmla="*/ 42 w 60"/>
                <a:gd name="T33" fmla="*/ 7 h 68"/>
                <a:gd name="T34" fmla="*/ 37 w 60"/>
                <a:gd name="T35" fmla="*/ 7 h 68"/>
                <a:gd name="T36" fmla="*/ 29 w 60"/>
                <a:gd name="T37" fmla="*/ 7 h 68"/>
                <a:gd name="T38" fmla="*/ 26 w 60"/>
                <a:gd name="T39" fmla="*/ 7 h 68"/>
                <a:gd name="T40" fmla="*/ 26 w 60"/>
                <a:gd name="T41" fmla="*/ 12 h 68"/>
                <a:gd name="T42" fmla="*/ 26 w 60"/>
                <a:gd name="T43" fmla="*/ 19 h 68"/>
                <a:gd name="T44" fmla="*/ 20 w 60"/>
                <a:gd name="T45" fmla="*/ 25 h 68"/>
                <a:gd name="T46" fmla="*/ 20 w 60"/>
                <a:gd name="T47" fmla="*/ 32 h 68"/>
                <a:gd name="T48" fmla="*/ 16 w 60"/>
                <a:gd name="T49" fmla="*/ 32 h 68"/>
                <a:gd name="T50" fmla="*/ 3 w 60"/>
                <a:gd name="T51" fmla="*/ 32 h 68"/>
                <a:gd name="T52" fmla="*/ 1 w 60"/>
                <a:gd name="T53" fmla="*/ 33 h 68"/>
                <a:gd name="T54" fmla="*/ 4 w 60"/>
                <a:gd name="T55" fmla="*/ 36 h 68"/>
                <a:gd name="T56" fmla="*/ 3 w 60"/>
                <a:gd name="T57" fmla="*/ 41 h 68"/>
                <a:gd name="T58" fmla="*/ 6 w 60"/>
                <a:gd name="T59" fmla="*/ 48 h 68"/>
                <a:gd name="T60" fmla="*/ 3 w 60"/>
                <a:gd name="T61" fmla="*/ 58 h 68"/>
                <a:gd name="T62" fmla="*/ 5 w 60"/>
                <a:gd name="T63" fmla="*/ 5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68">
                  <a:moveTo>
                    <a:pt x="5" y="57"/>
                  </a:moveTo>
                  <a:cubicBezTo>
                    <a:pt x="7" y="57"/>
                    <a:pt x="13" y="55"/>
                    <a:pt x="15" y="57"/>
                  </a:cubicBezTo>
                  <a:cubicBezTo>
                    <a:pt x="16" y="58"/>
                    <a:pt x="17" y="58"/>
                    <a:pt x="18" y="59"/>
                  </a:cubicBezTo>
                  <a:cubicBezTo>
                    <a:pt x="19" y="61"/>
                    <a:pt x="20" y="62"/>
                    <a:pt x="21" y="63"/>
                  </a:cubicBezTo>
                  <a:cubicBezTo>
                    <a:pt x="22" y="64"/>
                    <a:pt x="26" y="68"/>
                    <a:pt x="27" y="64"/>
                  </a:cubicBezTo>
                  <a:cubicBezTo>
                    <a:pt x="28" y="58"/>
                    <a:pt x="30" y="65"/>
                    <a:pt x="32" y="64"/>
                  </a:cubicBezTo>
                  <a:cubicBezTo>
                    <a:pt x="33" y="62"/>
                    <a:pt x="33" y="62"/>
                    <a:pt x="35" y="62"/>
                  </a:cubicBezTo>
                  <a:cubicBezTo>
                    <a:pt x="37" y="62"/>
                    <a:pt x="38" y="62"/>
                    <a:pt x="39" y="62"/>
                  </a:cubicBezTo>
                  <a:cubicBezTo>
                    <a:pt x="41" y="61"/>
                    <a:pt x="43" y="61"/>
                    <a:pt x="44" y="61"/>
                  </a:cubicBezTo>
                  <a:cubicBezTo>
                    <a:pt x="47" y="61"/>
                    <a:pt x="50" y="61"/>
                    <a:pt x="53" y="61"/>
                  </a:cubicBezTo>
                  <a:cubicBezTo>
                    <a:pt x="54" y="61"/>
                    <a:pt x="57" y="62"/>
                    <a:pt x="58" y="61"/>
                  </a:cubicBezTo>
                  <a:cubicBezTo>
                    <a:pt x="59" y="61"/>
                    <a:pt x="58" y="55"/>
                    <a:pt x="58" y="54"/>
                  </a:cubicBezTo>
                  <a:cubicBezTo>
                    <a:pt x="57" y="48"/>
                    <a:pt x="56" y="43"/>
                    <a:pt x="56" y="38"/>
                  </a:cubicBezTo>
                  <a:cubicBezTo>
                    <a:pt x="55" y="29"/>
                    <a:pt x="53" y="21"/>
                    <a:pt x="52" y="12"/>
                  </a:cubicBezTo>
                  <a:cubicBezTo>
                    <a:pt x="55" y="12"/>
                    <a:pt x="58" y="12"/>
                    <a:pt x="60" y="12"/>
                  </a:cubicBezTo>
                  <a:cubicBezTo>
                    <a:pt x="54" y="8"/>
                    <a:pt x="48" y="4"/>
                    <a:pt x="43" y="0"/>
                  </a:cubicBezTo>
                  <a:cubicBezTo>
                    <a:pt x="43" y="1"/>
                    <a:pt x="43" y="7"/>
                    <a:pt x="42" y="7"/>
                  </a:cubicBezTo>
                  <a:cubicBezTo>
                    <a:pt x="41" y="7"/>
                    <a:pt x="39" y="7"/>
                    <a:pt x="37" y="7"/>
                  </a:cubicBezTo>
                  <a:cubicBezTo>
                    <a:pt x="35" y="7"/>
                    <a:pt x="32" y="7"/>
                    <a:pt x="29" y="7"/>
                  </a:cubicBezTo>
                  <a:cubicBezTo>
                    <a:pt x="29" y="7"/>
                    <a:pt x="26" y="7"/>
                    <a:pt x="26" y="7"/>
                  </a:cubicBezTo>
                  <a:cubicBezTo>
                    <a:pt x="25" y="8"/>
                    <a:pt x="26" y="11"/>
                    <a:pt x="26" y="12"/>
                  </a:cubicBezTo>
                  <a:cubicBezTo>
                    <a:pt x="26" y="14"/>
                    <a:pt x="26" y="17"/>
                    <a:pt x="26" y="19"/>
                  </a:cubicBezTo>
                  <a:cubicBezTo>
                    <a:pt x="26" y="22"/>
                    <a:pt x="20" y="21"/>
                    <a:pt x="20" y="25"/>
                  </a:cubicBezTo>
                  <a:cubicBezTo>
                    <a:pt x="20" y="26"/>
                    <a:pt x="21" y="31"/>
                    <a:pt x="20" y="32"/>
                  </a:cubicBezTo>
                  <a:cubicBezTo>
                    <a:pt x="20" y="32"/>
                    <a:pt x="17" y="32"/>
                    <a:pt x="16" y="32"/>
                  </a:cubicBezTo>
                  <a:cubicBezTo>
                    <a:pt x="12" y="32"/>
                    <a:pt x="7" y="32"/>
                    <a:pt x="3" y="32"/>
                  </a:cubicBezTo>
                  <a:cubicBezTo>
                    <a:pt x="2" y="32"/>
                    <a:pt x="0" y="31"/>
                    <a:pt x="1" y="33"/>
                  </a:cubicBezTo>
                  <a:cubicBezTo>
                    <a:pt x="2" y="34"/>
                    <a:pt x="3" y="35"/>
                    <a:pt x="4" y="36"/>
                  </a:cubicBezTo>
                  <a:cubicBezTo>
                    <a:pt x="5" y="38"/>
                    <a:pt x="4" y="40"/>
                    <a:pt x="3" y="41"/>
                  </a:cubicBezTo>
                  <a:cubicBezTo>
                    <a:pt x="3" y="44"/>
                    <a:pt x="6" y="45"/>
                    <a:pt x="6" y="48"/>
                  </a:cubicBezTo>
                  <a:cubicBezTo>
                    <a:pt x="7" y="51"/>
                    <a:pt x="4" y="55"/>
                    <a:pt x="3" y="58"/>
                  </a:cubicBezTo>
                  <a:cubicBezTo>
                    <a:pt x="4" y="58"/>
                    <a:pt x="4" y="57"/>
                    <a:pt x="5" y="57"/>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56" name="Freeform 768"/>
            <p:cNvSpPr/>
            <p:nvPr/>
          </p:nvSpPr>
          <p:spPr bwMode="auto">
            <a:xfrm>
              <a:off x="5451834" y="4129491"/>
              <a:ext cx="135385" cy="106717"/>
            </a:xfrm>
            <a:custGeom>
              <a:avLst/>
              <a:gdLst>
                <a:gd name="T0" fmla="*/ 8 w 29"/>
                <a:gd name="T1" fmla="*/ 22 h 23"/>
                <a:gd name="T2" fmla="*/ 10 w 29"/>
                <a:gd name="T3" fmla="*/ 21 h 23"/>
                <a:gd name="T4" fmla="*/ 15 w 29"/>
                <a:gd name="T5" fmla="*/ 21 h 23"/>
                <a:gd name="T6" fmla="*/ 23 w 29"/>
                <a:gd name="T7" fmla="*/ 21 h 23"/>
                <a:gd name="T8" fmla="*/ 27 w 29"/>
                <a:gd name="T9" fmla="*/ 22 h 23"/>
                <a:gd name="T10" fmla="*/ 29 w 29"/>
                <a:gd name="T11" fmla="*/ 19 h 23"/>
                <a:gd name="T12" fmla="*/ 25 w 29"/>
                <a:gd name="T13" fmla="*/ 14 h 23"/>
                <a:gd name="T14" fmla="*/ 25 w 29"/>
                <a:gd name="T15" fmla="*/ 10 h 23"/>
                <a:gd name="T16" fmla="*/ 19 w 29"/>
                <a:gd name="T17" fmla="*/ 4 h 23"/>
                <a:gd name="T18" fmla="*/ 9 w 29"/>
                <a:gd name="T19" fmla="*/ 1 h 23"/>
                <a:gd name="T20" fmla="*/ 5 w 29"/>
                <a:gd name="T21" fmla="*/ 1 h 23"/>
                <a:gd name="T22" fmla="*/ 2 w 29"/>
                <a:gd name="T23" fmla="*/ 6 h 23"/>
                <a:gd name="T24" fmla="*/ 1 w 29"/>
                <a:gd name="T25" fmla="*/ 10 h 23"/>
                <a:gd name="T26" fmla="*/ 2 w 29"/>
                <a:gd name="T27" fmla="*/ 12 h 23"/>
                <a:gd name="T28" fmla="*/ 2 w 29"/>
                <a:gd name="T29" fmla="*/ 14 h 23"/>
                <a:gd name="T30" fmla="*/ 4 w 29"/>
                <a:gd name="T31" fmla="*/ 15 h 23"/>
                <a:gd name="T32" fmla="*/ 9 w 29"/>
                <a:gd name="T33" fmla="*/ 15 h 23"/>
                <a:gd name="T34" fmla="*/ 10 w 29"/>
                <a:gd name="T35" fmla="*/ 14 h 23"/>
                <a:gd name="T36" fmla="*/ 17 w 29"/>
                <a:gd name="T37" fmla="*/ 16 h 23"/>
                <a:gd name="T38" fmla="*/ 11 w 29"/>
                <a:gd name="T39" fmla="*/ 17 h 23"/>
                <a:gd name="T40" fmla="*/ 6 w 29"/>
                <a:gd name="T41" fmla="*/ 18 h 23"/>
                <a:gd name="T42" fmla="*/ 3 w 29"/>
                <a:gd name="T43" fmla="*/ 21 h 23"/>
                <a:gd name="T44" fmla="*/ 5 w 29"/>
                <a:gd name="T45" fmla="*/ 21 h 23"/>
                <a:gd name="T46" fmla="*/ 8 w 29"/>
                <a:gd name="T4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3">
                  <a:moveTo>
                    <a:pt x="8" y="22"/>
                  </a:moveTo>
                  <a:cubicBezTo>
                    <a:pt x="9" y="22"/>
                    <a:pt x="9" y="21"/>
                    <a:pt x="10" y="21"/>
                  </a:cubicBezTo>
                  <a:cubicBezTo>
                    <a:pt x="12" y="21"/>
                    <a:pt x="13" y="21"/>
                    <a:pt x="15" y="21"/>
                  </a:cubicBezTo>
                  <a:cubicBezTo>
                    <a:pt x="17" y="21"/>
                    <a:pt x="20" y="20"/>
                    <a:pt x="23" y="21"/>
                  </a:cubicBezTo>
                  <a:cubicBezTo>
                    <a:pt x="24" y="22"/>
                    <a:pt x="25" y="23"/>
                    <a:pt x="27" y="22"/>
                  </a:cubicBezTo>
                  <a:cubicBezTo>
                    <a:pt x="29" y="22"/>
                    <a:pt x="29" y="21"/>
                    <a:pt x="29" y="19"/>
                  </a:cubicBezTo>
                  <a:cubicBezTo>
                    <a:pt x="29" y="17"/>
                    <a:pt x="25" y="16"/>
                    <a:pt x="25" y="14"/>
                  </a:cubicBezTo>
                  <a:cubicBezTo>
                    <a:pt x="25" y="14"/>
                    <a:pt x="25" y="10"/>
                    <a:pt x="25" y="10"/>
                  </a:cubicBezTo>
                  <a:cubicBezTo>
                    <a:pt x="24" y="10"/>
                    <a:pt x="20" y="5"/>
                    <a:pt x="19" y="4"/>
                  </a:cubicBezTo>
                  <a:cubicBezTo>
                    <a:pt x="16" y="1"/>
                    <a:pt x="13" y="0"/>
                    <a:pt x="9" y="1"/>
                  </a:cubicBezTo>
                  <a:cubicBezTo>
                    <a:pt x="8" y="1"/>
                    <a:pt x="5" y="0"/>
                    <a:pt x="5" y="1"/>
                  </a:cubicBezTo>
                  <a:cubicBezTo>
                    <a:pt x="4" y="2"/>
                    <a:pt x="2" y="4"/>
                    <a:pt x="2" y="6"/>
                  </a:cubicBezTo>
                  <a:cubicBezTo>
                    <a:pt x="3" y="8"/>
                    <a:pt x="3" y="9"/>
                    <a:pt x="1" y="10"/>
                  </a:cubicBezTo>
                  <a:cubicBezTo>
                    <a:pt x="0" y="10"/>
                    <a:pt x="3" y="12"/>
                    <a:pt x="2" y="12"/>
                  </a:cubicBezTo>
                  <a:cubicBezTo>
                    <a:pt x="4" y="13"/>
                    <a:pt x="2" y="13"/>
                    <a:pt x="2" y="14"/>
                  </a:cubicBezTo>
                  <a:cubicBezTo>
                    <a:pt x="2" y="14"/>
                    <a:pt x="3" y="15"/>
                    <a:pt x="4" y="15"/>
                  </a:cubicBezTo>
                  <a:cubicBezTo>
                    <a:pt x="4" y="16"/>
                    <a:pt x="8" y="15"/>
                    <a:pt x="9" y="15"/>
                  </a:cubicBezTo>
                  <a:cubicBezTo>
                    <a:pt x="10" y="15"/>
                    <a:pt x="10" y="14"/>
                    <a:pt x="10" y="14"/>
                  </a:cubicBezTo>
                  <a:cubicBezTo>
                    <a:pt x="11" y="14"/>
                    <a:pt x="17" y="17"/>
                    <a:pt x="17" y="16"/>
                  </a:cubicBezTo>
                  <a:cubicBezTo>
                    <a:pt x="16" y="18"/>
                    <a:pt x="12" y="17"/>
                    <a:pt x="11" y="17"/>
                  </a:cubicBezTo>
                  <a:cubicBezTo>
                    <a:pt x="9" y="16"/>
                    <a:pt x="8" y="18"/>
                    <a:pt x="6" y="18"/>
                  </a:cubicBezTo>
                  <a:cubicBezTo>
                    <a:pt x="3" y="18"/>
                    <a:pt x="1" y="18"/>
                    <a:pt x="3" y="21"/>
                  </a:cubicBezTo>
                  <a:cubicBezTo>
                    <a:pt x="3" y="22"/>
                    <a:pt x="4" y="21"/>
                    <a:pt x="5" y="21"/>
                  </a:cubicBezTo>
                  <a:cubicBezTo>
                    <a:pt x="6" y="21"/>
                    <a:pt x="7" y="22"/>
                    <a:pt x="8" y="22"/>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57" name="Freeform 769"/>
            <p:cNvSpPr/>
            <p:nvPr/>
          </p:nvSpPr>
          <p:spPr bwMode="auto">
            <a:xfrm>
              <a:off x="5569700" y="3919245"/>
              <a:ext cx="391822" cy="364746"/>
            </a:xfrm>
            <a:custGeom>
              <a:avLst/>
              <a:gdLst>
                <a:gd name="T0" fmla="*/ 27 w 84"/>
                <a:gd name="T1" fmla="*/ 1 h 78"/>
                <a:gd name="T2" fmla="*/ 33 w 84"/>
                <a:gd name="T3" fmla="*/ 45 h 78"/>
                <a:gd name="T4" fmla="*/ 32 w 84"/>
                <a:gd name="T5" fmla="*/ 50 h 78"/>
                <a:gd name="T6" fmla="*/ 19 w 84"/>
                <a:gd name="T7" fmla="*/ 50 h 78"/>
                <a:gd name="T8" fmla="*/ 15 w 84"/>
                <a:gd name="T9" fmla="*/ 50 h 78"/>
                <a:gd name="T10" fmla="*/ 12 w 84"/>
                <a:gd name="T11" fmla="*/ 51 h 78"/>
                <a:gd name="T12" fmla="*/ 8 w 84"/>
                <a:gd name="T13" fmla="*/ 51 h 78"/>
                <a:gd name="T14" fmla="*/ 6 w 84"/>
                <a:gd name="T15" fmla="*/ 52 h 78"/>
                <a:gd name="T16" fmla="*/ 3 w 84"/>
                <a:gd name="T17" fmla="*/ 50 h 78"/>
                <a:gd name="T18" fmla="*/ 0 w 84"/>
                <a:gd name="T19" fmla="*/ 55 h 78"/>
                <a:gd name="T20" fmla="*/ 0 w 84"/>
                <a:gd name="T21" fmla="*/ 59 h 78"/>
                <a:gd name="T22" fmla="*/ 3 w 84"/>
                <a:gd name="T23" fmla="*/ 63 h 78"/>
                <a:gd name="T24" fmla="*/ 4 w 84"/>
                <a:gd name="T25" fmla="*/ 67 h 78"/>
                <a:gd name="T26" fmla="*/ 7 w 84"/>
                <a:gd name="T27" fmla="*/ 68 h 78"/>
                <a:gd name="T28" fmla="*/ 11 w 84"/>
                <a:gd name="T29" fmla="*/ 68 h 78"/>
                <a:gd name="T30" fmla="*/ 15 w 84"/>
                <a:gd name="T31" fmla="*/ 66 h 78"/>
                <a:gd name="T32" fmla="*/ 20 w 84"/>
                <a:gd name="T33" fmla="*/ 75 h 78"/>
                <a:gd name="T34" fmla="*/ 20 w 84"/>
                <a:gd name="T35" fmla="*/ 77 h 78"/>
                <a:gd name="T36" fmla="*/ 23 w 84"/>
                <a:gd name="T37" fmla="*/ 77 h 78"/>
                <a:gd name="T38" fmla="*/ 27 w 84"/>
                <a:gd name="T39" fmla="*/ 77 h 78"/>
                <a:gd name="T40" fmla="*/ 30 w 84"/>
                <a:gd name="T41" fmla="*/ 77 h 78"/>
                <a:gd name="T42" fmla="*/ 35 w 84"/>
                <a:gd name="T43" fmla="*/ 71 h 78"/>
                <a:gd name="T44" fmla="*/ 35 w 84"/>
                <a:gd name="T45" fmla="*/ 69 h 78"/>
                <a:gd name="T46" fmla="*/ 39 w 84"/>
                <a:gd name="T47" fmla="*/ 67 h 78"/>
                <a:gd name="T48" fmla="*/ 40 w 84"/>
                <a:gd name="T49" fmla="*/ 63 h 78"/>
                <a:gd name="T50" fmla="*/ 42 w 84"/>
                <a:gd name="T51" fmla="*/ 62 h 78"/>
                <a:gd name="T52" fmla="*/ 49 w 84"/>
                <a:gd name="T53" fmla="*/ 57 h 78"/>
                <a:gd name="T54" fmla="*/ 51 w 84"/>
                <a:gd name="T55" fmla="*/ 57 h 78"/>
                <a:gd name="T56" fmla="*/ 52 w 84"/>
                <a:gd name="T57" fmla="*/ 56 h 78"/>
                <a:gd name="T58" fmla="*/ 55 w 84"/>
                <a:gd name="T59" fmla="*/ 54 h 78"/>
                <a:gd name="T60" fmla="*/ 65 w 84"/>
                <a:gd name="T61" fmla="*/ 53 h 78"/>
                <a:gd name="T62" fmla="*/ 70 w 84"/>
                <a:gd name="T63" fmla="*/ 52 h 78"/>
                <a:gd name="T64" fmla="*/ 78 w 84"/>
                <a:gd name="T65" fmla="*/ 51 h 78"/>
                <a:gd name="T66" fmla="*/ 82 w 84"/>
                <a:gd name="T67" fmla="*/ 31 h 78"/>
                <a:gd name="T68" fmla="*/ 77 w 84"/>
                <a:gd name="T69" fmla="*/ 32 h 78"/>
                <a:gd name="T70" fmla="*/ 77 w 84"/>
                <a:gd name="T71" fmla="*/ 28 h 78"/>
                <a:gd name="T72" fmla="*/ 70 w 84"/>
                <a:gd name="T73" fmla="*/ 26 h 78"/>
                <a:gd name="T74" fmla="*/ 66 w 84"/>
                <a:gd name="T75" fmla="*/ 22 h 78"/>
                <a:gd name="T76" fmla="*/ 63 w 84"/>
                <a:gd name="T77" fmla="*/ 20 h 78"/>
                <a:gd name="T78" fmla="*/ 56 w 84"/>
                <a:gd name="T79" fmla="*/ 14 h 78"/>
                <a:gd name="T80" fmla="*/ 39 w 84"/>
                <a:gd name="T81" fmla="*/ 3 h 78"/>
                <a:gd name="T82" fmla="*/ 35 w 84"/>
                <a:gd name="T83" fmla="*/ 1 h 78"/>
                <a:gd name="T84" fmla="*/ 27 w 84"/>
                <a:gd name="T85"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 h="78">
                  <a:moveTo>
                    <a:pt x="27" y="1"/>
                  </a:moveTo>
                  <a:cubicBezTo>
                    <a:pt x="29" y="16"/>
                    <a:pt x="31" y="31"/>
                    <a:pt x="33" y="45"/>
                  </a:cubicBezTo>
                  <a:cubicBezTo>
                    <a:pt x="33" y="47"/>
                    <a:pt x="35" y="50"/>
                    <a:pt x="32" y="50"/>
                  </a:cubicBezTo>
                  <a:cubicBezTo>
                    <a:pt x="28" y="50"/>
                    <a:pt x="23" y="50"/>
                    <a:pt x="19" y="50"/>
                  </a:cubicBezTo>
                  <a:cubicBezTo>
                    <a:pt x="17" y="50"/>
                    <a:pt x="16" y="50"/>
                    <a:pt x="15" y="50"/>
                  </a:cubicBezTo>
                  <a:cubicBezTo>
                    <a:pt x="14" y="50"/>
                    <a:pt x="13" y="51"/>
                    <a:pt x="12" y="51"/>
                  </a:cubicBezTo>
                  <a:cubicBezTo>
                    <a:pt x="11" y="52"/>
                    <a:pt x="10" y="51"/>
                    <a:pt x="8" y="51"/>
                  </a:cubicBezTo>
                  <a:cubicBezTo>
                    <a:pt x="7" y="51"/>
                    <a:pt x="7" y="53"/>
                    <a:pt x="6" y="52"/>
                  </a:cubicBezTo>
                  <a:cubicBezTo>
                    <a:pt x="5" y="52"/>
                    <a:pt x="4" y="50"/>
                    <a:pt x="3" y="50"/>
                  </a:cubicBezTo>
                  <a:cubicBezTo>
                    <a:pt x="2" y="50"/>
                    <a:pt x="2" y="56"/>
                    <a:pt x="0" y="55"/>
                  </a:cubicBezTo>
                  <a:cubicBezTo>
                    <a:pt x="0" y="56"/>
                    <a:pt x="0" y="58"/>
                    <a:pt x="0" y="59"/>
                  </a:cubicBezTo>
                  <a:cubicBezTo>
                    <a:pt x="0" y="61"/>
                    <a:pt x="2" y="61"/>
                    <a:pt x="3" y="63"/>
                  </a:cubicBezTo>
                  <a:cubicBezTo>
                    <a:pt x="4" y="64"/>
                    <a:pt x="3" y="66"/>
                    <a:pt x="4" y="67"/>
                  </a:cubicBezTo>
                  <a:cubicBezTo>
                    <a:pt x="5" y="69"/>
                    <a:pt x="6" y="67"/>
                    <a:pt x="7" y="68"/>
                  </a:cubicBezTo>
                  <a:cubicBezTo>
                    <a:pt x="7" y="69"/>
                    <a:pt x="10" y="68"/>
                    <a:pt x="11" y="68"/>
                  </a:cubicBezTo>
                  <a:cubicBezTo>
                    <a:pt x="12" y="68"/>
                    <a:pt x="14" y="66"/>
                    <a:pt x="15" y="66"/>
                  </a:cubicBezTo>
                  <a:cubicBezTo>
                    <a:pt x="17" y="68"/>
                    <a:pt x="18" y="73"/>
                    <a:pt x="20" y="75"/>
                  </a:cubicBezTo>
                  <a:cubicBezTo>
                    <a:pt x="20" y="75"/>
                    <a:pt x="19" y="77"/>
                    <a:pt x="20" y="77"/>
                  </a:cubicBezTo>
                  <a:cubicBezTo>
                    <a:pt x="21" y="78"/>
                    <a:pt x="22" y="76"/>
                    <a:pt x="23" y="77"/>
                  </a:cubicBezTo>
                  <a:cubicBezTo>
                    <a:pt x="24" y="78"/>
                    <a:pt x="26" y="78"/>
                    <a:pt x="27" y="77"/>
                  </a:cubicBezTo>
                  <a:cubicBezTo>
                    <a:pt x="29" y="75"/>
                    <a:pt x="29" y="77"/>
                    <a:pt x="30" y="77"/>
                  </a:cubicBezTo>
                  <a:cubicBezTo>
                    <a:pt x="33" y="77"/>
                    <a:pt x="35" y="73"/>
                    <a:pt x="35" y="71"/>
                  </a:cubicBezTo>
                  <a:cubicBezTo>
                    <a:pt x="35" y="70"/>
                    <a:pt x="33" y="70"/>
                    <a:pt x="35" y="69"/>
                  </a:cubicBezTo>
                  <a:cubicBezTo>
                    <a:pt x="36" y="68"/>
                    <a:pt x="38" y="69"/>
                    <a:pt x="39" y="67"/>
                  </a:cubicBezTo>
                  <a:cubicBezTo>
                    <a:pt x="39" y="66"/>
                    <a:pt x="40" y="64"/>
                    <a:pt x="40" y="63"/>
                  </a:cubicBezTo>
                  <a:cubicBezTo>
                    <a:pt x="41" y="61"/>
                    <a:pt x="41" y="60"/>
                    <a:pt x="42" y="62"/>
                  </a:cubicBezTo>
                  <a:cubicBezTo>
                    <a:pt x="45" y="64"/>
                    <a:pt x="47" y="56"/>
                    <a:pt x="49" y="57"/>
                  </a:cubicBezTo>
                  <a:cubicBezTo>
                    <a:pt x="50" y="57"/>
                    <a:pt x="50" y="57"/>
                    <a:pt x="51" y="57"/>
                  </a:cubicBezTo>
                  <a:cubicBezTo>
                    <a:pt x="51" y="57"/>
                    <a:pt x="52" y="56"/>
                    <a:pt x="52" y="56"/>
                  </a:cubicBezTo>
                  <a:cubicBezTo>
                    <a:pt x="53" y="55"/>
                    <a:pt x="54" y="55"/>
                    <a:pt x="55" y="54"/>
                  </a:cubicBezTo>
                  <a:cubicBezTo>
                    <a:pt x="58" y="51"/>
                    <a:pt x="61" y="54"/>
                    <a:pt x="65" y="53"/>
                  </a:cubicBezTo>
                  <a:cubicBezTo>
                    <a:pt x="67" y="53"/>
                    <a:pt x="68" y="52"/>
                    <a:pt x="70" y="52"/>
                  </a:cubicBezTo>
                  <a:cubicBezTo>
                    <a:pt x="73" y="52"/>
                    <a:pt x="76" y="52"/>
                    <a:pt x="78" y="51"/>
                  </a:cubicBezTo>
                  <a:cubicBezTo>
                    <a:pt x="84" y="49"/>
                    <a:pt x="82" y="36"/>
                    <a:pt x="82" y="31"/>
                  </a:cubicBezTo>
                  <a:cubicBezTo>
                    <a:pt x="81" y="32"/>
                    <a:pt x="78" y="34"/>
                    <a:pt x="77" y="32"/>
                  </a:cubicBezTo>
                  <a:cubicBezTo>
                    <a:pt x="76" y="31"/>
                    <a:pt x="78" y="29"/>
                    <a:pt x="77" y="28"/>
                  </a:cubicBezTo>
                  <a:cubicBezTo>
                    <a:pt x="76" y="26"/>
                    <a:pt x="72" y="27"/>
                    <a:pt x="70" y="26"/>
                  </a:cubicBezTo>
                  <a:cubicBezTo>
                    <a:pt x="68" y="26"/>
                    <a:pt x="67" y="23"/>
                    <a:pt x="66" y="22"/>
                  </a:cubicBezTo>
                  <a:cubicBezTo>
                    <a:pt x="66" y="21"/>
                    <a:pt x="65" y="20"/>
                    <a:pt x="63" y="20"/>
                  </a:cubicBezTo>
                  <a:cubicBezTo>
                    <a:pt x="61" y="18"/>
                    <a:pt x="58" y="16"/>
                    <a:pt x="56" y="14"/>
                  </a:cubicBezTo>
                  <a:cubicBezTo>
                    <a:pt x="50" y="11"/>
                    <a:pt x="44" y="7"/>
                    <a:pt x="39" y="3"/>
                  </a:cubicBezTo>
                  <a:cubicBezTo>
                    <a:pt x="38" y="3"/>
                    <a:pt x="36" y="1"/>
                    <a:pt x="35" y="1"/>
                  </a:cubicBezTo>
                  <a:cubicBezTo>
                    <a:pt x="33" y="0"/>
                    <a:pt x="30" y="1"/>
                    <a:pt x="27" y="1"/>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58" name="Freeform 770"/>
            <p:cNvSpPr/>
            <p:nvPr/>
          </p:nvSpPr>
          <p:spPr bwMode="auto">
            <a:xfrm>
              <a:off x="6409091" y="3750410"/>
              <a:ext cx="258029" cy="251658"/>
            </a:xfrm>
            <a:custGeom>
              <a:avLst/>
              <a:gdLst>
                <a:gd name="T0" fmla="*/ 45 w 55"/>
                <a:gd name="T1" fmla="*/ 54 h 54"/>
                <a:gd name="T2" fmla="*/ 48 w 55"/>
                <a:gd name="T3" fmla="*/ 51 h 54"/>
                <a:gd name="T4" fmla="*/ 51 w 55"/>
                <a:gd name="T5" fmla="*/ 48 h 54"/>
                <a:gd name="T6" fmla="*/ 54 w 55"/>
                <a:gd name="T7" fmla="*/ 44 h 54"/>
                <a:gd name="T8" fmla="*/ 55 w 55"/>
                <a:gd name="T9" fmla="*/ 42 h 54"/>
                <a:gd name="T10" fmla="*/ 50 w 55"/>
                <a:gd name="T11" fmla="*/ 36 h 54"/>
                <a:gd name="T12" fmla="*/ 45 w 55"/>
                <a:gd name="T13" fmla="*/ 25 h 54"/>
                <a:gd name="T14" fmla="*/ 40 w 55"/>
                <a:gd name="T15" fmla="*/ 16 h 54"/>
                <a:gd name="T16" fmla="*/ 38 w 55"/>
                <a:gd name="T17" fmla="*/ 8 h 54"/>
                <a:gd name="T18" fmla="*/ 47 w 55"/>
                <a:gd name="T19" fmla="*/ 22 h 54"/>
                <a:gd name="T20" fmla="*/ 49 w 55"/>
                <a:gd name="T21" fmla="*/ 19 h 54"/>
                <a:gd name="T22" fmla="*/ 48 w 55"/>
                <a:gd name="T23" fmla="*/ 14 h 54"/>
                <a:gd name="T24" fmla="*/ 47 w 55"/>
                <a:gd name="T25" fmla="*/ 2 h 54"/>
                <a:gd name="T26" fmla="*/ 38 w 55"/>
                <a:gd name="T27" fmla="*/ 2 h 54"/>
                <a:gd name="T28" fmla="*/ 25 w 55"/>
                <a:gd name="T29" fmla="*/ 3 h 54"/>
                <a:gd name="T30" fmla="*/ 16 w 55"/>
                <a:gd name="T31" fmla="*/ 3 h 54"/>
                <a:gd name="T32" fmla="*/ 4 w 55"/>
                <a:gd name="T33" fmla="*/ 1 h 54"/>
                <a:gd name="T34" fmla="*/ 3 w 55"/>
                <a:gd name="T35" fmla="*/ 0 h 54"/>
                <a:gd name="T36" fmla="*/ 1 w 55"/>
                <a:gd name="T37" fmla="*/ 3 h 54"/>
                <a:gd name="T38" fmla="*/ 2 w 55"/>
                <a:gd name="T39" fmla="*/ 7 h 54"/>
                <a:gd name="T40" fmla="*/ 1 w 55"/>
                <a:gd name="T41" fmla="*/ 11 h 54"/>
                <a:gd name="T42" fmla="*/ 2 w 55"/>
                <a:gd name="T43" fmla="*/ 13 h 54"/>
                <a:gd name="T44" fmla="*/ 2 w 55"/>
                <a:gd name="T45" fmla="*/ 25 h 54"/>
                <a:gd name="T46" fmla="*/ 2 w 55"/>
                <a:gd name="T47" fmla="*/ 52 h 54"/>
                <a:gd name="T48" fmla="*/ 34 w 55"/>
                <a:gd name="T49" fmla="*/ 52 h 54"/>
                <a:gd name="T50" fmla="*/ 40 w 55"/>
                <a:gd name="T51" fmla="*/ 52 h 54"/>
                <a:gd name="T52" fmla="*/ 45 w 55"/>
                <a:gd name="T5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4">
                  <a:moveTo>
                    <a:pt x="45" y="54"/>
                  </a:moveTo>
                  <a:cubicBezTo>
                    <a:pt x="46" y="54"/>
                    <a:pt x="46" y="51"/>
                    <a:pt x="48" y="51"/>
                  </a:cubicBezTo>
                  <a:cubicBezTo>
                    <a:pt x="51" y="51"/>
                    <a:pt x="49" y="49"/>
                    <a:pt x="51" y="48"/>
                  </a:cubicBezTo>
                  <a:cubicBezTo>
                    <a:pt x="54" y="47"/>
                    <a:pt x="54" y="47"/>
                    <a:pt x="54" y="44"/>
                  </a:cubicBezTo>
                  <a:cubicBezTo>
                    <a:pt x="53" y="42"/>
                    <a:pt x="53" y="42"/>
                    <a:pt x="55" y="42"/>
                  </a:cubicBezTo>
                  <a:cubicBezTo>
                    <a:pt x="54" y="42"/>
                    <a:pt x="51" y="37"/>
                    <a:pt x="50" y="36"/>
                  </a:cubicBezTo>
                  <a:cubicBezTo>
                    <a:pt x="49" y="32"/>
                    <a:pt x="47" y="28"/>
                    <a:pt x="45" y="25"/>
                  </a:cubicBezTo>
                  <a:cubicBezTo>
                    <a:pt x="43" y="22"/>
                    <a:pt x="42" y="18"/>
                    <a:pt x="40" y="16"/>
                  </a:cubicBezTo>
                  <a:cubicBezTo>
                    <a:pt x="39" y="15"/>
                    <a:pt x="37" y="9"/>
                    <a:pt x="38" y="8"/>
                  </a:cubicBezTo>
                  <a:cubicBezTo>
                    <a:pt x="38" y="8"/>
                    <a:pt x="46" y="22"/>
                    <a:pt x="47" y="22"/>
                  </a:cubicBezTo>
                  <a:cubicBezTo>
                    <a:pt x="48" y="22"/>
                    <a:pt x="49" y="19"/>
                    <a:pt x="49" y="19"/>
                  </a:cubicBezTo>
                  <a:cubicBezTo>
                    <a:pt x="49" y="17"/>
                    <a:pt x="49" y="15"/>
                    <a:pt x="48" y="14"/>
                  </a:cubicBezTo>
                  <a:cubicBezTo>
                    <a:pt x="48" y="10"/>
                    <a:pt x="47" y="6"/>
                    <a:pt x="47" y="2"/>
                  </a:cubicBezTo>
                  <a:cubicBezTo>
                    <a:pt x="45" y="4"/>
                    <a:pt x="40" y="4"/>
                    <a:pt x="38" y="2"/>
                  </a:cubicBezTo>
                  <a:cubicBezTo>
                    <a:pt x="34" y="0"/>
                    <a:pt x="29" y="1"/>
                    <a:pt x="25" y="3"/>
                  </a:cubicBezTo>
                  <a:cubicBezTo>
                    <a:pt x="22" y="5"/>
                    <a:pt x="19" y="4"/>
                    <a:pt x="16" y="3"/>
                  </a:cubicBezTo>
                  <a:cubicBezTo>
                    <a:pt x="12" y="2"/>
                    <a:pt x="8" y="2"/>
                    <a:pt x="4" y="1"/>
                  </a:cubicBezTo>
                  <a:cubicBezTo>
                    <a:pt x="4" y="1"/>
                    <a:pt x="3" y="0"/>
                    <a:pt x="3" y="0"/>
                  </a:cubicBezTo>
                  <a:cubicBezTo>
                    <a:pt x="2" y="1"/>
                    <a:pt x="2" y="2"/>
                    <a:pt x="1" y="3"/>
                  </a:cubicBezTo>
                  <a:cubicBezTo>
                    <a:pt x="0" y="4"/>
                    <a:pt x="3" y="5"/>
                    <a:pt x="2" y="7"/>
                  </a:cubicBezTo>
                  <a:cubicBezTo>
                    <a:pt x="1" y="8"/>
                    <a:pt x="1" y="9"/>
                    <a:pt x="1" y="11"/>
                  </a:cubicBezTo>
                  <a:cubicBezTo>
                    <a:pt x="2" y="11"/>
                    <a:pt x="2" y="12"/>
                    <a:pt x="2" y="13"/>
                  </a:cubicBezTo>
                  <a:cubicBezTo>
                    <a:pt x="2" y="17"/>
                    <a:pt x="2" y="21"/>
                    <a:pt x="2" y="25"/>
                  </a:cubicBezTo>
                  <a:cubicBezTo>
                    <a:pt x="2" y="28"/>
                    <a:pt x="2" y="52"/>
                    <a:pt x="2" y="52"/>
                  </a:cubicBezTo>
                  <a:cubicBezTo>
                    <a:pt x="13" y="52"/>
                    <a:pt x="23" y="52"/>
                    <a:pt x="34" y="52"/>
                  </a:cubicBezTo>
                  <a:cubicBezTo>
                    <a:pt x="36" y="52"/>
                    <a:pt x="38" y="52"/>
                    <a:pt x="40" y="52"/>
                  </a:cubicBezTo>
                  <a:cubicBezTo>
                    <a:pt x="42" y="52"/>
                    <a:pt x="43" y="54"/>
                    <a:pt x="45" y="54"/>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59" name="Freeform 771"/>
            <p:cNvSpPr/>
            <p:nvPr/>
          </p:nvSpPr>
          <p:spPr bwMode="auto">
            <a:xfrm>
              <a:off x="6026825" y="3605470"/>
              <a:ext cx="93975" cy="181577"/>
            </a:xfrm>
            <a:custGeom>
              <a:avLst/>
              <a:gdLst>
                <a:gd name="T0" fmla="*/ 14 w 20"/>
                <a:gd name="T1" fmla="*/ 34 h 39"/>
                <a:gd name="T2" fmla="*/ 17 w 20"/>
                <a:gd name="T3" fmla="*/ 30 h 39"/>
                <a:gd name="T4" fmla="*/ 20 w 20"/>
                <a:gd name="T5" fmla="*/ 27 h 39"/>
                <a:gd name="T6" fmla="*/ 20 w 20"/>
                <a:gd name="T7" fmla="*/ 24 h 39"/>
                <a:gd name="T8" fmla="*/ 19 w 20"/>
                <a:gd name="T9" fmla="*/ 23 h 39"/>
                <a:gd name="T10" fmla="*/ 17 w 20"/>
                <a:gd name="T11" fmla="*/ 20 h 39"/>
                <a:gd name="T12" fmla="*/ 14 w 20"/>
                <a:gd name="T13" fmla="*/ 20 h 39"/>
                <a:gd name="T14" fmla="*/ 16 w 20"/>
                <a:gd name="T15" fmla="*/ 16 h 39"/>
                <a:gd name="T16" fmla="*/ 17 w 20"/>
                <a:gd name="T17" fmla="*/ 10 h 39"/>
                <a:gd name="T18" fmla="*/ 15 w 20"/>
                <a:gd name="T19" fmla="*/ 6 h 39"/>
                <a:gd name="T20" fmla="*/ 18 w 20"/>
                <a:gd name="T21" fmla="*/ 4 h 39"/>
                <a:gd name="T22" fmla="*/ 18 w 20"/>
                <a:gd name="T23" fmla="*/ 1 h 39"/>
                <a:gd name="T24" fmla="*/ 15 w 20"/>
                <a:gd name="T25" fmla="*/ 3 h 39"/>
                <a:gd name="T26" fmla="*/ 14 w 20"/>
                <a:gd name="T27" fmla="*/ 2 h 39"/>
                <a:gd name="T28" fmla="*/ 11 w 20"/>
                <a:gd name="T29" fmla="*/ 0 h 39"/>
                <a:gd name="T30" fmla="*/ 5 w 20"/>
                <a:gd name="T31" fmla="*/ 4 h 39"/>
                <a:gd name="T32" fmla="*/ 2 w 20"/>
                <a:gd name="T33" fmla="*/ 17 h 39"/>
                <a:gd name="T34" fmla="*/ 1 w 20"/>
                <a:gd name="T35" fmla="*/ 21 h 39"/>
                <a:gd name="T36" fmla="*/ 4 w 20"/>
                <a:gd name="T37" fmla="*/ 26 h 39"/>
                <a:gd name="T38" fmla="*/ 8 w 20"/>
                <a:gd name="T39" fmla="*/ 30 h 39"/>
                <a:gd name="T40" fmla="*/ 10 w 20"/>
                <a:gd name="T41" fmla="*/ 39 h 39"/>
                <a:gd name="T42" fmla="*/ 14 w 20"/>
                <a:gd name="T43" fmla="*/ 34 h 39"/>
                <a:gd name="T44" fmla="*/ 14 w 20"/>
                <a:gd name="T45"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39">
                  <a:moveTo>
                    <a:pt x="14" y="34"/>
                  </a:moveTo>
                  <a:cubicBezTo>
                    <a:pt x="12" y="32"/>
                    <a:pt x="16" y="30"/>
                    <a:pt x="17" y="30"/>
                  </a:cubicBezTo>
                  <a:cubicBezTo>
                    <a:pt x="19" y="29"/>
                    <a:pt x="20" y="28"/>
                    <a:pt x="20" y="27"/>
                  </a:cubicBezTo>
                  <a:cubicBezTo>
                    <a:pt x="20" y="26"/>
                    <a:pt x="20" y="25"/>
                    <a:pt x="20" y="24"/>
                  </a:cubicBezTo>
                  <a:cubicBezTo>
                    <a:pt x="20" y="23"/>
                    <a:pt x="19" y="23"/>
                    <a:pt x="19" y="23"/>
                  </a:cubicBezTo>
                  <a:cubicBezTo>
                    <a:pt x="18" y="22"/>
                    <a:pt x="18" y="21"/>
                    <a:pt x="17" y="20"/>
                  </a:cubicBezTo>
                  <a:cubicBezTo>
                    <a:pt x="16" y="20"/>
                    <a:pt x="15" y="21"/>
                    <a:pt x="14" y="20"/>
                  </a:cubicBezTo>
                  <a:cubicBezTo>
                    <a:pt x="11" y="18"/>
                    <a:pt x="14" y="17"/>
                    <a:pt x="16" y="16"/>
                  </a:cubicBezTo>
                  <a:cubicBezTo>
                    <a:pt x="18" y="15"/>
                    <a:pt x="19" y="12"/>
                    <a:pt x="17" y="10"/>
                  </a:cubicBezTo>
                  <a:cubicBezTo>
                    <a:pt x="17" y="9"/>
                    <a:pt x="14" y="7"/>
                    <a:pt x="15" y="6"/>
                  </a:cubicBezTo>
                  <a:cubicBezTo>
                    <a:pt x="16" y="5"/>
                    <a:pt x="17" y="5"/>
                    <a:pt x="18" y="4"/>
                  </a:cubicBezTo>
                  <a:cubicBezTo>
                    <a:pt x="18" y="4"/>
                    <a:pt x="18" y="1"/>
                    <a:pt x="18" y="1"/>
                  </a:cubicBezTo>
                  <a:cubicBezTo>
                    <a:pt x="17" y="1"/>
                    <a:pt x="16" y="4"/>
                    <a:pt x="15" y="3"/>
                  </a:cubicBezTo>
                  <a:cubicBezTo>
                    <a:pt x="15" y="3"/>
                    <a:pt x="14" y="2"/>
                    <a:pt x="14" y="2"/>
                  </a:cubicBezTo>
                  <a:cubicBezTo>
                    <a:pt x="13" y="1"/>
                    <a:pt x="12" y="0"/>
                    <a:pt x="11" y="0"/>
                  </a:cubicBezTo>
                  <a:cubicBezTo>
                    <a:pt x="9" y="1"/>
                    <a:pt x="6" y="2"/>
                    <a:pt x="5" y="4"/>
                  </a:cubicBezTo>
                  <a:cubicBezTo>
                    <a:pt x="3" y="8"/>
                    <a:pt x="5" y="14"/>
                    <a:pt x="2" y="17"/>
                  </a:cubicBezTo>
                  <a:cubicBezTo>
                    <a:pt x="0" y="19"/>
                    <a:pt x="0" y="19"/>
                    <a:pt x="1" y="21"/>
                  </a:cubicBezTo>
                  <a:cubicBezTo>
                    <a:pt x="1" y="23"/>
                    <a:pt x="4" y="24"/>
                    <a:pt x="4" y="26"/>
                  </a:cubicBezTo>
                  <a:cubicBezTo>
                    <a:pt x="5" y="28"/>
                    <a:pt x="8" y="29"/>
                    <a:pt x="8" y="30"/>
                  </a:cubicBezTo>
                  <a:cubicBezTo>
                    <a:pt x="9" y="33"/>
                    <a:pt x="10" y="37"/>
                    <a:pt x="10" y="39"/>
                  </a:cubicBezTo>
                  <a:cubicBezTo>
                    <a:pt x="12" y="39"/>
                    <a:pt x="16" y="37"/>
                    <a:pt x="14" y="34"/>
                  </a:cubicBezTo>
                  <a:cubicBezTo>
                    <a:pt x="13" y="33"/>
                    <a:pt x="15" y="35"/>
                    <a:pt x="14" y="34"/>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60" name="Freeform 772"/>
            <p:cNvSpPr/>
            <p:nvPr/>
          </p:nvSpPr>
          <p:spPr bwMode="auto">
            <a:xfrm>
              <a:off x="6068239" y="3712184"/>
              <a:ext cx="355189" cy="342447"/>
            </a:xfrm>
            <a:custGeom>
              <a:avLst/>
              <a:gdLst>
                <a:gd name="T0" fmla="*/ 21 w 76"/>
                <a:gd name="T1" fmla="*/ 55 h 73"/>
                <a:gd name="T2" fmla="*/ 25 w 76"/>
                <a:gd name="T3" fmla="*/ 57 h 73"/>
                <a:gd name="T4" fmla="*/ 28 w 76"/>
                <a:gd name="T5" fmla="*/ 55 h 73"/>
                <a:gd name="T6" fmla="*/ 33 w 76"/>
                <a:gd name="T7" fmla="*/ 53 h 73"/>
                <a:gd name="T8" fmla="*/ 44 w 76"/>
                <a:gd name="T9" fmla="*/ 59 h 73"/>
                <a:gd name="T10" fmla="*/ 70 w 76"/>
                <a:gd name="T11" fmla="*/ 73 h 73"/>
                <a:gd name="T12" fmla="*/ 71 w 76"/>
                <a:gd name="T13" fmla="*/ 71 h 73"/>
                <a:gd name="T14" fmla="*/ 75 w 76"/>
                <a:gd name="T15" fmla="*/ 71 h 73"/>
                <a:gd name="T16" fmla="*/ 75 w 76"/>
                <a:gd name="T17" fmla="*/ 66 h 73"/>
                <a:gd name="T18" fmla="*/ 75 w 76"/>
                <a:gd name="T19" fmla="*/ 44 h 73"/>
                <a:gd name="T20" fmla="*/ 75 w 76"/>
                <a:gd name="T21" fmla="*/ 24 h 73"/>
                <a:gd name="T22" fmla="*/ 75 w 76"/>
                <a:gd name="T23" fmla="*/ 20 h 73"/>
                <a:gd name="T24" fmla="*/ 74 w 76"/>
                <a:gd name="T25" fmla="*/ 17 h 73"/>
                <a:gd name="T26" fmla="*/ 76 w 76"/>
                <a:gd name="T27" fmla="*/ 14 h 73"/>
                <a:gd name="T28" fmla="*/ 74 w 76"/>
                <a:gd name="T29" fmla="*/ 11 h 73"/>
                <a:gd name="T30" fmla="*/ 76 w 76"/>
                <a:gd name="T31" fmla="*/ 8 h 73"/>
                <a:gd name="T32" fmla="*/ 67 w 76"/>
                <a:gd name="T33" fmla="*/ 5 h 73"/>
                <a:gd name="T34" fmla="*/ 61 w 76"/>
                <a:gd name="T35" fmla="*/ 2 h 73"/>
                <a:gd name="T36" fmla="*/ 51 w 76"/>
                <a:gd name="T37" fmla="*/ 6 h 73"/>
                <a:gd name="T38" fmla="*/ 51 w 76"/>
                <a:gd name="T39" fmla="*/ 9 h 73"/>
                <a:gd name="T40" fmla="*/ 50 w 76"/>
                <a:gd name="T41" fmla="*/ 14 h 73"/>
                <a:gd name="T42" fmla="*/ 41 w 76"/>
                <a:gd name="T43" fmla="*/ 13 h 73"/>
                <a:gd name="T44" fmla="*/ 36 w 76"/>
                <a:gd name="T45" fmla="*/ 12 h 73"/>
                <a:gd name="T46" fmla="*/ 31 w 76"/>
                <a:gd name="T47" fmla="*/ 10 h 73"/>
                <a:gd name="T48" fmla="*/ 29 w 76"/>
                <a:gd name="T49" fmla="*/ 6 h 73"/>
                <a:gd name="T50" fmla="*/ 23 w 76"/>
                <a:gd name="T51" fmla="*/ 3 h 73"/>
                <a:gd name="T52" fmla="*/ 17 w 76"/>
                <a:gd name="T53" fmla="*/ 2 h 73"/>
                <a:gd name="T54" fmla="*/ 11 w 76"/>
                <a:gd name="T55" fmla="*/ 0 h 73"/>
                <a:gd name="T56" fmla="*/ 11 w 76"/>
                <a:gd name="T57" fmla="*/ 4 h 73"/>
                <a:gd name="T58" fmla="*/ 9 w 76"/>
                <a:gd name="T59" fmla="*/ 6 h 73"/>
                <a:gd name="T60" fmla="*/ 5 w 76"/>
                <a:gd name="T61" fmla="*/ 8 h 73"/>
                <a:gd name="T62" fmla="*/ 5 w 76"/>
                <a:gd name="T63" fmla="*/ 14 h 73"/>
                <a:gd name="T64" fmla="*/ 1 w 76"/>
                <a:gd name="T65" fmla="*/ 17 h 73"/>
                <a:gd name="T66" fmla="*/ 3 w 76"/>
                <a:gd name="T67" fmla="*/ 21 h 73"/>
                <a:gd name="T68" fmla="*/ 3 w 76"/>
                <a:gd name="T69" fmla="*/ 26 h 73"/>
                <a:gd name="T70" fmla="*/ 3 w 76"/>
                <a:gd name="T71" fmla="*/ 31 h 73"/>
                <a:gd name="T72" fmla="*/ 3 w 76"/>
                <a:gd name="T73" fmla="*/ 34 h 73"/>
                <a:gd name="T74" fmla="*/ 3 w 76"/>
                <a:gd name="T75" fmla="*/ 37 h 73"/>
                <a:gd name="T76" fmla="*/ 1 w 76"/>
                <a:gd name="T77" fmla="*/ 40 h 73"/>
                <a:gd name="T78" fmla="*/ 4 w 76"/>
                <a:gd name="T79" fmla="*/ 46 h 73"/>
                <a:gd name="T80" fmla="*/ 7 w 76"/>
                <a:gd name="T81" fmla="*/ 48 h 73"/>
                <a:gd name="T82" fmla="*/ 11 w 76"/>
                <a:gd name="T83" fmla="*/ 49 h 73"/>
                <a:gd name="T84" fmla="*/ 14 w 76"/>
                <a:gd name="T85" fmla="*/ 53 h 73"/>
                <a:gd name="T86" fmla="*/ 21 w 76"/>
                <a:gd name="T87" fmla="*/ 55 h 73"/>
                <a:gd name="T88" fmla="*/ 21 w 76"/>
                <a:gd name="T89" fmla="*/ 5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 h="73">
                  <a:moveTo>
                    <a:pt x="21" y="55"/>
                  </a:moveTo>
                  <a:cubicBezTo>
                    <a:pt x="21" y="56"/>
                    <a:pt x="24" y="58"/>
                    <a:pt x="25" y="57"/>
                  </a:cubicBezTo>
                  <a:cubicBezTo>
                    <a:pt x="26" y="56"/>
                    <a:pt x="27" y="56"/>
                    <a:pt x="28" y="55"/>
                  </a:cubicBezTo>
                  <a:cubicBezTo>
                    <a:pt x="29" y="55"/>
                    <a:pt x="32" y="53"/>
                    <a:pt x="33" y="53"/>
                  </a:cubicBezTo>
                  <a:cubicBezTo>
                    <a:pt x="37" y="55"/>
                    <a:pt x="40" y="57"/>
                    <a:pt x="44" y="59"/>
                  </a:cubicBezTo>
                  <a:cubicBezTo>
                    <a:pt x="53" y="64"/>
                    <a:pt x="61" y="69"/>
                    <a:pt x="70" y="73"/>
                  </a:cubicBezTo>
                  <a:cubicBezTo>
                    <a:pt x="70" y="71"/>
                    <a:pt x="69" y="71"/>
                    <a:pt x="71" y="71"/>
                  </a:cubicBezTo>
                  <a:cubicBezTo>
                    <a:pt x="71" y="71"/>
                    <a:pt x="75" y="71"/>
                    <a:pt x="75" y="71"/>
                  </a:cubicBezTo>
                  <a:cubicBezTo>
                    <a:pt x="75" y="69"/>
                    <a:pt x="75" y="68"/>
                    <a:pt x="75" y="66"/>
                  </a:cubicBezTo>
                  <a:cubicBezTo>
                    <a:pt x="75" y="59"/>
                    <a:pt x="75" y="52"/>
                    <a:pt x="75" y="44"/>
                  </a:cubicBezTo>
                  <a:cubicBezTo>
                    <a:pt x="75" y="37"/>
                    <a:pt x="75" y="30"/>
                    <a:pt x="75" y="24"/>
                  </a:cubicBezTo>
                  <a:cubicBezTo>
                    <a:pt x="75" y="22"/>
                    <a:pt x="75" y="21"/>
                    <a:pt x="75" y="20"/>
                  </a:cubicBezTo>
                  <a:cubicBezTo>
                    <a:pt x="74" y="19"/>
                    <a:pt x="74" y="18"/>
                    <a:pt x="74" y="17"/>
                  </a:cubicBezTo>
                  <a:cubicBezTo>
                    <a:pt x="74" y="16"/>
                    <a:pt x="76" y="15"/>
                    <a:pt x="76" y="14"/>
                  </a:cubicBezTo>
                  <a:cubicBezTo>
                    <a:pt x="76" y="13"/>
                    <a:pt x="74" y="12"/>
                    <a:pt x="74" y="11"/>
                  </a:cubicBezTo>
                  <a:cubicBezTo>
                    <a:pt x="74" y="10"/>
                    <a:pt x="75" y="9"/>
                    <a:pt x="76" y="8"/>
                  </a:cubicBezTo>
                  <a:cubicBezTo>
                    <a:pt x="73" y="6"/>
                    <a:pt x="70" y="7"/>
                    <a:pt x="67" y="5"/>
                  </a:cubicBezTo>
                  <a:cubicBezTo>
                    <a:pt x="65" y="4"/>
                    <a:pt x="64" y="2"/>
                    <a:pt x="61" y="2"/>
                  </a:cubicBezTo>
                  <a:cubicBezTo>
                    <a:pt x="57" y="2"/>
                    <a:pt x="53" y="3"/>
                    <a:pt x="51" y="6"/>
                  </a:cubicBezTo>
                  <a:cubicBezTo>
                    <a:pt x="50" y="7"/>
                    <a:pt x="50" y="8"/>
                    <a:pt x="51" y="9"/>
                  </a:cubicBezTo>
                  <a:cubicBezTo>
                    <a:pt x="52" y="11"/>
                    <a:pt x="51" y="12"/>
                    <a:pt x="50" y="14"/>
                  </a:cubicBezTo>
                  <a:cubicBezTo>
                    <a:pt x="48" y="17"/>
                    <a:pt x="44" y="15"/>
                    <a:pt x="41" y="13"/>
                  </a:cubicBezTo>
                  <a:cubicBezTo>
                    <a:pt x="39" y="13"/>
                    <a:pt x="38" y="12"/>
                    <a:pt x="36" y="12"/>
                  </a:cubicBezTo>
                  <a:cubicBezTo>
                    <a:pt x="34" y="11"/>
                    <a:pt x="32" y="12"/>
                    <a:pt x="31" y="10"/>
                  </a:cubicBezTo>
                  <a:cubicBezTo>
                    <a:pt x="30" y="9"/>
                    <a:pt x="30" y="7"/>
                    <a:pt x="29" y="6"/>
                  </a:cubicBezTo>
                  <a:cubicBezTo>
                    <a:pt x="28" y="4"/>
                    <a:pt x="25" y="4"/>
                    <a:pt x="23" y="3"/>
                  </a:cubicBezTo>
                  <a:cubicBezTo>
                    <a:pt x="21" y="2"/>
                    <a:pt x="19" y="2"/>
                    <a:pt x="17" y="2"/>
                  </a:cubicBezTo>
                  <a:cubicBezTo>
                    <a:pt x="15" y="2"/>
                    <a:pt x="14" y="1"/>
                    <a:pt x="11" y="0"/>
                  </a:cubicBezTo>
                  <a:cubicBezTo>
                    <a:pt x="11" y="1"/>
                    <a:pt x="11" y="2"/>
                    <a:pt x="11" y="4"/>
                  </a:cubicBezTo>
                  <a:cubicBezTo>
                    <a:pt x="11" y="5"/>
                    <a:pt x="11" y="4"/>
                    <a:pt x="9" y="6"/>
                  </a:cubicBezTo>
                  <a:cubicBezTo>
                    <a:pt x="8" y="7"/>
                    <a:pt x="7" y="7"/>
                    <a:pt x="5" y="8"/>
                  </a:cubicBezTo>
                  <a:cubicBezTo>
                    <a:pt x="3" y="10"/>
                    <a:pt x="6" y="12"/>
                    <a:pt x="5" y="14"/>
                  </a:cubicBezTo>
                  <a:cubicBezTo>
                    <a:pt x="4" y="16"/>
                    <a:pt x="1" y="16"/>
                    <a:pt x="1" y="17"/>
                  </a:cubicBezTo>
                  <a:cubicBezTo>
                    <a:pt x="1" y="19"/>
                    <a:pt x="2" y="20"/>
                    <a:pt x="3" y="21"/>
                  </a:cubicBezTo>
                  <a:cubicBezTo>
                    <a:pt x="3" y="23"/>
                    <a:pt x="3" y="25"/>
                    <a:pt x="3" y="26"/>
                  </a:cubicBezTo>
                  <a:cubicBezTo>
                    <a:pt x="3" y="28"/>
                    <a:pt x="4" y="29"/>
                    <a:pt x="3" y="31"/>
                  </a:cubicBezTo>
                  <a:cubicBezTo>
                    <a:pt x="3" y="32"/>
                    <a:pt x="3" y="33"/>
                    <a:pt x="3" y="34"/>
                  </a:cubicBezTo>
                  <a:cubicBezTo>
                    <a:pt x="3" y="35"/>
                    <a:pt x="4" y="36"/>
                    <a:pt x="3" y="37"/>
                  </a:cubicBezTo>
                  <a:cubicBezTo>
                    <a:pt x="3" y="38"/>
                    <a:pt x="0" y="38"/>
                    <a:pt x="1" y="40"/>
                  </a:cubicBezTo>
                  <a:cubicBezTo>
                    <a:pt x="3" y="42"/>
                    <a:pt x="4" y="43"/>
                    <a:pt x="4" y="46"/>
                  </a:cubicBezTo>
                  <a:cubicBezTo>
                    <a:pt x="4" y="48"/>
                    <a:pt x="6" y="47"/>
                    <a:pt x="7" y="48"/>
                  </a:cubicBezTo>
                  <a:cubicBezTo>
                    <a:pt x="9" y="48"/>
                    <a:pt x="10" y="48"/>
                    <a:pt x="11" y="49"/>
                  </a:cubicBezTo>
                  <a:cubicBezTo>
                    <a:pt x="12" y="50"/>
                    <a:pt x="13" y="52"/>
                    <a:pt x="14" y="53"/>
                  </a:cubicBezTo>
                  <a:cubicBezTo>
                    <a:pt x="16" y="54"/>
                    <a:pt x="19" y="53"/>
                    <a:pt x="21" y="55"/>
                  </a:cubicBezTo>
                  <a:cubicBezTo>
                    <a:pt x="22" y="56"/>
                    <a:pt x="20" y="54"/>
                    <a:pt x="21" y="55"/>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61" name="Freeform 773"/>
            <p:cNvSpPr/>
            <p:nvPr/>
          </p:nvSpPr>
          <p:spPr bwMode="auto">
            <a:xfrm>
              <a:off x="5456613" y="3857128"/>
              <a:ext cx="195911" cy="159278"/>
            </a:xfrm>
            <a:custGeom>
              <a:avLst/>
              <a:gdLst>
                <a:gd name="T0" fmla="*/ 19 w 42"/>
                <a:gd name="T1" fmla="*/ 34 h 34"/>
                <a:gd name="T2" fmla="*/ 20 w 42"/>
                <a:gd name="T3" fmla="*/ 25 h 34"/>
                <a:gd name="T4" fmla="*/ 24 w 42"/>
                <a:gd name="T5" fmla="*/ 22 h 34"/>
                <a:gd name="T6" fmla="*/ 25 w 42"/>
                <a:gd name="T7" fmla="*/ 20 h 34"/>
                <a:gd name="T8" fmla="*/ 25 w 42"/>
                <a:gd name="T9" fmla="*/ 9 h 34"/>
                <a:gd name="T10" fmla="*/ 32 w 42"/>
                <a:gd name="T11" fmla="*/ 9 h 34"/>
                <a:gd name="T12" fmla="*/ 41 w 42"/>
                <a:gd name="T13" fmla="*/ 9 h 34"/>
                <a:gd name="T14" fmla="*/ 42 w 42"/>
                <a:gd name="T15" fmla="*/ 2 h 34"/>
                <a:gd name="T16" fmla="*/ 40 w 42"/>
                <a:gd name="T17" fmla="*/ 0 h 34"/>
                <a:gd name="T18" fmla="*/ 20 w 42"/>
                <a:gd name="T19" fmla="*/ 0 h 34"/>
                <a:gd name="T20" fmla="*/ 15 w 42"/>
                <a:gd name="T21" fmla="*/ 6 h 34"/>
                <a:gd name="T22" fmla="*/ 10 w 42"/>
                <a:gd name="T23" fmla="*/ 17 h 34"/>
                <a:gd name="T24" fmla="*/ 8 w 42"/>
                <a:gd name="T25" fmla="*/ 18 h 34"/>
                <a:gd name="T26" fmla="*/ 4 w 42"/>
                <a:gd name="T27" fmla="*/ 25 h 34"/>
                <a:gd name="T28" fmla="*/ 0 w 42"/>
                <a:gd name="T29" fmla="*/ 34 h 34"/>
                <a:gd name="T30" fmla="*/ 19 w 42"/>
                <a:gd name="T3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34">
                  <a:moveTo>
                    <a:pt x="19" y="34"/>
                  </a:moveTo>
                  <a:cubicBezTo>
                    <a:pt x="19" y="31"/>
                    <a:pt x="18" y="26"/>
                    <a:pt x="20" y="25"/>
                  </a:cubicBezTo>
                  <a:cubicBezTo>
                    <a:pt x="21" y="24"/>
                    <a:pt x="23" y="23"/>
                    <a:pt x="24" y="22"/>
                  </a:cubicBezTo>
                  <a:cubicBezTo>
                    <a:pt x="25" y="22"/>
                    <a:pt x="25" y="20"/>
                    <a:pt x="25" y="20"/>
                  </a:cubicBezTo>
                  <a:cubicBezTo>
                    <a:pt x="25" y="16"/>
                    <a:pt x="25" y="13"/>
                    <a:pt x="25" y="9"/>
                  </a:cubicBezTo>
                  <a:cubicBezTo>
                    <a:pt x="25" y="9"/>
                    <a:pt x="31" y="9"/>
                    <a:pt x="32" y="9"/>
                  </a:cubicBezTo>
                  <a:cubicBezTo>
                    <a:pt x="35" y="9"/>
                    <a:pt x="38" y="9"/>
                    <a:pt x="41" y="9"/>
                  </a:cubicBezTo>
                  <a:cubicBezTo>
                    <a:pt x="42" y="9"/>
                    <a:pt x="42" y="3"/>
                    <a:pt x="42" y="2"/>
                  </a:cubicBezTo>
                  <a:cubicBezTo>
                    <a:pt x="42" y="0"/>
                    <a:pt x="42" y="0"/>
                    <a:pt x="40" y="0"/>
                  </a:cubicBezTo>
                  <a:cubicBezTo>
                    <a:pt x="33" y="0"/>
                    <a:pt x="27" y="0"/>
                    <a:pt x="20" y="0"/>
                  </a:cubicBezTo>
                  <a:cubicBezTo>
                    <a:pt x="18" y="2"/>
                    <a:pt x="17" y="4"/>
                    <a:pt x="15" y="6"/>
                  </a:cubicBezTo>
                  <a:cubicBezTo>
                    <a:pt x="11" y="9"/>
                    <a:pt x="11" y="12"/>
                    <a:pt x="10" y="17"/>
                  </a:cubicBezTo>
                  <a:cubicBezTo>
                    <a:pt x="10" y="17"/>
                    <a:pt x="9" y="18"/>
                    <a:pt x="8" y="18"/>
                  </a:cubicBezTo>
                  <a:cubicBezTo>
                    <a:pt x="6" y="20"/>
                    <a:pt x="5" y="22"/>
                    <a:pt x="4" y="25"/>
                  </a:cubicBezTo>
                  <a:cubicBezTo>
                    <a:pt x="2" y="28"/>
                    <a:pt x="0" y="30"/>
                    <a:pt x="0" y="34"/>
                  </a:cubicBezTo>
                  <a:cubicBezTo>
                    <a:pt x="6" y="34"/>
                    <a:pt x="13" y="34"/>
                    <a:pt x="19" y="34"/>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62" name="Freeform 774"/>
            <p:cNvSpPr/>
            <p:nvPr/>
          </p:nvSpPr>
          <p:spPr bwMode="auto">
            <a:xfrm>
              <a:off x="5550586" y="3632546"/>
              <a:ext cx="280328" cy="224582"/>
            </a:xfrm>
            <a:custGeom>
              <a:avLst/>
              <a:gdLst>
                <a:gd name="T0" fmla="*/ 22 w 60"/>
                <a:gd name="T1" fmla="*/ 48 h 48"/>
                <a:gd name="T2" fmla="*/ 23 w 60"/>
                <a:gd name="T3" fmla="*/ 41 h 48"/>
                <a:gd name="T4" fmla="*/ 29 w 60"/>
                <a:gd name="T5" fmla="*/ 37 h 48"/>
                <a:gd name="T6" fmla="*/ 33 w 60"/>
                <a:gd name="T7" fmla="*/ 37 h 48"/>
                <a:gd name="T8" fmla="*/ 38 w 60"/>
                <a:gd name="T9" fmla="*/ 35 h 48"/>
                <a:gd name="T10" fmla="*/ 40 w 60"/>
                <a:gd name="T11" fmla="*/ 32 h 48"/>
                <a:gd name="T12" fmla="*/ 45 w 60"/>
                <a:gd name="T13" fmla="*/ 31 h 48"/>
                <a:gd name="T14" fmla="*/ 46 w 60"/>
                <a:gd name="T15" fmla="*/ 28 h 48"/>
                <a:gd name="T16" fmla="*/ 50 w 60"/>
                <a:gd name="T17" fmla="*/ 25 h 48"/>
                <a:gd name="T18" fmla="*/ 53 w 60"/>
                <a:gd name="T19" fmla="*/ 23 h 48"/>
                <a:gd name="T20" fmla="*/ 58 w 60"/>
                <a:gd name="T21" fmla="*/ 24 h 48"/>
                <a:gd name="T22" fmla="*/ 56 w 60"/>
                <a:gd name="T23" fmla="*/ 16 h 48"/>
                <a:gd name="T24" fmla="*/ 56 w 60"/>
                <a:gd name="T25" fmla="*/ 10 h 48"/>
                <a:gd name="T26" fmla="*/ 55 w 60"/>
                <a:gd name="T27" fmla="*/ 7 h 48"/>
                <a:gd name="T28" fmla="*/ 51 w 60"/>
                <a:gd name="T29" fmla="*/ 6 h 48"/>
                <a:gd name="T30" fmla="*/ 47 w 60"/>
                <a:gd name="T31" fmla="*/ 6 h 48"/>
                <a:gd name="T32" fmla="*/ 42 w 60"/>
                <a:gd name="T33" fmla="*/ 6 h 48"/>
                <a:gd name="T34" fmla="*/ 35 w 60"/>
                <a:gd name="T35" fmla="*/ 4 h 48"/>
                <a:gd name="T36" fmla="*/ 30 w 60"/>
                <a:gd name="T37" fmla="*/ 13 h 48"/>
                <a:gd name="T38" fmla="*/ 20 w 60"/>
                <a:gd name="T39" fmla="*/ 19 h 48"/>
                <a:gd name="T40" fmla="*/ 16 w 60"/>
                <a:gd name="T41" fmla="*/ 27 h 48"/>
                <a:gd name="T42" fmla="*/ 16 w 60"/>
                <a:gd name="T43" fmla="*/ 35 h 48"/>
                <a:gd name="T44" fmla="*/ 14 w 60"/>
                <a:gd name="T45" fmla="*/ 39 h 48"/>
                <a:gd name="T46" fmla="*/ 9 w 60"/>
                <a:gd name="T47" fmla="*/ 42 h 48"/>
                <a:gd name="T48" fmla="*/ 5 w 60"/>
                <a:gd name="T49" fmla="*/ 45 h 48"/>
                <a:gd name="T50" fmla="*/ 0 w 60"/>
                <a:gd name="T51" fmla="*/ 48 h 48"/>
                <a:gd name="T52" fmla="*/ 22 w 60"/>
                <a:gd name="T5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48">
                  <a:moveTo>
                    <a:pt x="22" y="48"/>
                  </a:moveTo>
                  <a:cubicBezTo>
                    <a:pt x="22" y="45"/>
                    <a:pt x="21" y="43"/>
                    <a:pt x="23" y="41"/>
                  </a:cubicBezTo>
                  <a:cubicBezTo>
                    <a:pt x="25" y="40"/>
                    <a:pt x="28" y="39"/>
                    <a:pt x="29" y="37"/>
                  </a:cubicBezTo>
                  <a:cubicBezTo>
                    <a:pt x="30" y="37"/>
                    <a:pt x="32" y="37"/>
                    <a:pt x="33" y="37"/>
                  </a:cubicBezTo>
                  <a:cubicBezTo>
                    <a:pt x="34" y="36"/>
                    <a:pt x="36" y="36"/>
                    <a:pt x="38" y="35"/>
                  </a:cubicBezTo>
                  <a:cubicBezTo>
                    <a:pt x="39" y="34"/>
                    <a:pt x="39" y="33"/>
                    <a:pt x="40" y="32"/>
                  </a:cubicBezTo>
                  <a:cubicBezTo>
                    <a:pt x="41" y="31"/>
                    <a:pt x="44" y="32"/>
                    <a:pt x="45" y="31"/>
                  </a:cubicBezTo>
                  <a:cubicBezTo>
                    <a:pt x="46" y="30"/>
                    <a:pt x="46" y="29"/>
                    <a:pt x="46" y="28"/>
                  </a:cubicBezTo>
                  <a:cubicBezTo>
                    <a:pt x="46" y="26"/>
                    <a:pt x="49" y="26"/>
                    <a:pt x="50" y="25"/>
                  </a:cubicBezTo>
                  <a:cubicBezTo>
                    <a:pt x="51" y="24"/>
                    <a:pt x="51" y="23"/>
                    <a:pt x="53" y="23"/>
                  </a:cubicBezTo>
                  <a:cubicBezTo>
                    <a:pt x="54" y="23"/>
                    <a:pt x="57" y="24"/>
                    <a:pt x="58" y="24"/>
                  </a:cubicBezTo>
                  <a:cubicBezTo>
                    <a:pt x="60" y="23"/>
                    <a:pt x="56" y="17"/>
                    <a:pt x="56" y="16"/>
                  </a:cubicBezTo>
                  <a:cubicBezTo>
                    <a:pt x="56" y="14"/>
                    <a:pt x="56" y="12"/>
                    <a:pt x="56" y="10"/>
                  </a:cubicBezTo>
                  <a:cubicBezTo>
                    <a:pt x="55" y="9"/>
                    <a:pt x="55" y="8"/>
                    <a:pt x="55" y="7"/>
                  </a:cubicBezTo>
                  <a:cubicBezTo>
                    <a:pt x="53" y="7"/>
                    <a:pt x="52" y="6"/>
                    <a:pt x="51" y="6"/>
                  </a:cubicBezTo>
                  <a:cubicBezTo>
                    <a:pt x="50" y="5"/>
                    <a:pt x="48" y="6"/>
                    <a:pt x="47" y="6"/>
                  </a:cubicBezTo>
                  <a:cubicBezTo>
                    <a:pt x="46" y="5"/>
                    <a:pt x="44" y="6"/>
                    <a:pt x="42" y="6"/>
                  </a:cubicBezTo>
                  <a:cubicBezTo>
                    <a:pt x="40" y="6"/>
                    <a:pt x="36" y="0"/>
                    <a:pt x="35" y="4"/>
                  </a:cubicBezTo>
                  <a:cubicBezTo>
                    <a:pt x="34" y="7"/>
                    <a:pt x="33" y="10"/>
                    <a:pt x="30" y="13"/>
                  </a:cubicBezTo>
                  <a:cubicBezTo>
                    <a:pt x="27" y="16"/>
                    <a:pt x="23" y="16"/>
                    <a:pt x="20" y="19"/>
                  </a:cubicBezTo>
                  <a:cubicBezTo>
                    <a:pt x="18" y="21"/>
                    <a:pt x="17" y="24"/>
                    <a:pt x="16" y="27"/>
                  </a:cubicBezTo>
                  <a:cubicBezTo>
                    <a:pt x="16" y="29"/>
                    <a:pt x="17" y="32"/>
                    <a:pt x="16" y="35"/>
                  </a:cubicBezTo>
                  <a:cubicBezTo>
                    <a:pt x="15" y="36"/>
                    <a:pt x="14" y="38"/>
                    <a:pt x="14" y="39"/>
                  </a:cubicBezTo>
                  <a:cubicBezTo>
                    <a:pt x="13" y="41"/>
                    <a:pt x="11" y="41"/>
                    <a:pt x="9" y="42"/>
                  </a:cubicBezTo>
                  <a:cubicBezTo>
                    <a:pt x="8" y="43"/>
                    <a:pt x="7" y="44"/>
                    <a:pt x="5" y="45"/>
                  </a:cubicBezTo>
                  <a:cubicBezTo>
                    <a:pt x="4" y="46"/>
                    <a:pt x="2" y="46"/>
                    <a:pt x="0" y="48"/>
                  </a:cubicBezTo>
                  <a:lnTo>
                    <a:pt x="22" y="48"/>
                  </a:ln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63" name="Freeform 775"/>
            <p:cNvSpPr/>
            <p:nvPr/>
          </p:nvSpPr>
          <p:spPr bwMode="auto">
            <a:xfrm>
              <a:off x="5649339" y="3610247"/>
              <a:ext cx="484203" cy="461904"/>
            </a:xfrm>
            <a:custGeom>
              <a:avLst/>
              <a:gdLst>
                <a:gd name="T0" fmla="*/ 35 w 104"/>
                <a:gd name="T1" fmla="*/ 22 h 99"/>
                <a:gd name="T2" fmla="*/ 36 w 104"/>
                <a:gd name="T3" fmla="*/ 29 h 99"/>
                <a:gd name="T4" fmla="*/ 31 w 104"/>
                <a:gd name="T5" fmla="*/ 28 h 99"/>
                <a:gd name="T6" fmla="*/ 29 w 104"/>
                <a:gd name="T7" fmla="*/ 30 h 99"/>
                <a:gd name="T8" fmla="*/ 26 w 104"/>
                <a:gd name="T9" fmla="*/ 31 h 99"/>
                <a:gd name="T10" fmla="*/ 24 w 104"/>
                <a:gd name="T11" fmla="*/ 35 h 99"/>
                <a:gd name="T12" fmla="*/ 20 w 104"/>
                <a:gd name="T13" fmla="*/ 37 h 99"/>
                <a:gd name="T14" fmla="*/ 17 w 104"/>
                <a:gd name="T15" fmla="*/ 40 h 99"/>
                <a:gd name="T16" fmla="*/ 11 w 104"/>
                <a:gd name="T17" fmla="*/ 42 h 99"/>
                <a:gd name="T18" fmla="*/ 8 w 104"/>
                <a:gd name="T19" fmla="*/ 43 h 99"/>
                <a:gd name="T20" fmla="*/ 4 w 104"/>
                <a:gd name="T21" fmla="*/ 45 h 99"/>
                <a:gd name="T22" fmla="*/ 1 w 104"/>
                <a:gd name="T23" fmla="*/ 52 h 99"/>
                <a:gd name="T24" fmla="*/ 2 w 104"/>
                <a:gd name="T25" fmla="*/ 56 h 99"/>
                <a:gd name="T26" fmla="*/ 6 w 104"/>
                <a:gd name="T27" fmla="*/ 59 h 99"/>
                <a:gd name="T28" fmla="*/ 37 w 104"/>
                <a:gd name="T29" fmla="*/ 79 h 99"/>
                <a:gd name="T30" fmla="*/ 48 w 104"/>
                <a:gd name="T31" fmla="*/ 86 h 99"/>
                <a:gd name="T32" fmla="*/ 49 w 104"/>
                <a:gd name="T33" fmla="*/ 87 h 99"/>
                <a:gd name="T34" fmla="*/ 58 w 104"/>
                <a:gd name="T35" fmla="*/ 93 h 99"/>
                <a:gd name="T36" fmla="*/ 61 w 104"/>
                <a:gd name="T37" fmla="*/ 99 h 99"/>
                <a:gd name="T38" fmla="*/ 67 w 104"/>
                <a:gd name="T39" fmla="*/ 97 h 99"/>
                <a:gd name="T40" fmla="*/ 72 w 104"/>
                <a:gd name="T41" fmla="*/ 96 h 99"/>
                <a:gd name="T42" fmla="*/ 85 w 104"/>
                <a:gd name="T43" fmla="*/ 87 h 99"/>
                <a:gd name="T44" fmla="*/ 100 w 104"/>
                <a:gd name="T45" fmla="*/ 77 h 99"/>
                <a:gd name="T46" fmla="*/ 104 w 104"/>
                <a:gd name="T47" fmla="*/ 75 h 99"/>
                <a:gd name="T48" fmla="*/ 97 w 104"/>
                <a:gd name="T49" fmla="*/ 69 h 99"/>
                <a:gd name="T50" fmla="*/ 94 w 104"/>
                <a:gd name="T51" fmla="*/ 69 h 99"/>
                <a:gd name="T52" fmla="*/ 92 w 104"/>
                <a:gd name="T53" fmla="*/ 63 h 99"/>
                <a:gd name="T54" fmla="*/ 92 w 104"/>
                <a:gd name="T55" fmla="*/ 60 h 99"/>
                <a:gd name="T56" fmla="*/ 93 w 104"/>
                <a:gd name="T57" fmla="*/ 55 h 99"/>
                <a:gd name="T58" fmla="*/ 93 w 104"/>
                <a:gd name="T59" fmla="*/ 50 h 99"/>
                <a:gd name="T60" fmla="*/ 93 w 104"/>
                <a:gd name="T61" fmla="*/ 46 h 99"/>
                <a:gd name="T62" fmla="*/ 92 w 104"/>
                <a:gd name="T63" fmla="*/ 42 h 99"/>
                <a:gd name="T64" fmla="*/ 91 w 104"/>
                <a:gd name="T65" fmla="*/ 37 h 99"/>
                <a:gd name="T66" fmla="*/ 87 w 104"/>
                <a:gd name="T67" fmla="*/ 27 h 99"/>
                <a:gd name="T68" fmla="*/ 82 w 104"/>
                <a:gd name="T69" fmla="*/ 20 h 99"/>
                <a:gd name="T70" fmla="*/ 85 w 104"/>
                <a:gd name="T71" fmla="*/ 13 h 99"/>
                <a:gd name="T72" fmla="*/ 86 w 104"/>
                <a:gd name="T73" fmla="*/ 2 h 99"/>
                <a:gd name="T74" fmla="*/ 84 w 104"/>
                <a:gd name="T75" fmla="*/ 1 h 99"/>
                <a:gd name="T76" fmla="*/ 81 w 104"/>
                <a:gd name="T77" fmla="*/ 0 h 99"/>
                <a:gd name="T78" fmla="*/ 79 w 104"/>
                <a:gd name="T79" fmla="*/ 1 h 99"/>
                <a:gd name="T80" fmla="*/ 75 w 104"/>
                <a:gd name="T81" fmla="*/ 0 h 99"/>
                <a:gd name="T82" fmla="*/ 72 w 104"/>
                <a:gd name="T83" fmla="*/ 2 h 99"/>
                <a:gd name="T84" fmla="*/ 68 w 104"/>
                <a:gd name="T85" fmla="*/ 1 h 99"/>
                <a:gd name="T86" fmla="*/ 61 w 104"/>
                <a:gd name="T87" fmla="*/ 2 h 99"/>
                <a:gd name="T88" fmla="*/ 46 w 104"/>
                <a:gd name="T89" fmla="*/ 5 h 99"/>
                <a:gd name="T90" fmla="*/ 43 w 104"/>
                <a:gd name="T91" fmla="*/ 7 h 99"/>
                <a:gd name="T92" fmla="*/ 39 w 104"/>
                <a:gd name="T93" fmla="*/ 8 h 99"/>
                <a:gd name="T94" fmla="*/ 34 w 104"/>
                <a:gd name="T95" fmla="*/ 12 h 99"/>
                <a:gd name="T96" fmla="*/ 35 w 104"/>
                <a:gd name="T97" fmla="*/ 22 h 99"/>
                <a:gd name="T98" fmla="*/ 35 w 104"/>
                <a:gd name="T99" fmla="*/ 2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4" h="99">
                  <a:moveTo>
                    <a:pt x="35" y="22"/>
                  </a:moveTo>
                  <a:cubicBezTo>
                    <a:pt x="36" y="23"/>
                    <a:pt x="40" y="29"/>
                    <a:pt x="36" y="29"/>
                  </a:cubicBezTo>
                  <a:cubicBezTo>
                    <a:pt x="35" y="28"/>
                    <a:pt x="32" y="27"/>
                    <a:pt x="31" y="28"/>
                  </a:cubicBezTo>
                  <a:cubicBezTo>
                    <a:pt x="30" y="29"/>
                    <a:pt x="30" y="29"/>
                    <a:pt x="29" y="30"/>
                  </a:cubicBezTo>
                  <a:cubicBezTo>
                    <a:pt x="28" y="31"/>
                    <a:pt x="27" y="31"/>
                    <a:pt x="26" y="31"/>
                  </a:cubicBezTo>
                  <a:cubicBezTo>
                    <a:pt x="24" y="32"/>
                    <a:pt x="25" y="34"/>
                    <a:pt x="24" y="35"/>
                  </a:cubicBezTo>
                  <a:cubicBezTo>
                    <a:pt x="24" y="37"/>
                    <a:pt x="21" y="36"/>
                    <a:pt x="20" y="37"/>
                  </a:cubicBezTo>
                  <a:cubicBezTo>
                    <a:pt x="18" y="37"/>
                    <a:pt x="18" y="39"/>
                    <a:pt x="17" y="40"/>
                  </a:cubicBezTo>
                  <a:cubicBezTo>
                    <a:pt x="15" y="42"/>
                    <a:pt x="13" y="41"/>
                    <a:pt x="11" y="42"/>
                  </a:cubicBezTo>
                  <a:cubicBezTo>
                    <a:pt x="10" y="42"/>
                    <a:pt x="9" y="42"/>
                    <a:pt x="8" y="43"/>
                  </a:cubicBezTo>
                  <a:cubicBezTo>
                    <a:pt x="7" y="43"/>
                    <a:pt x="5" y="44"/>
                    <a:pt x="4" y="45"/>
                  </a:cubicBezTo>
                  <a:cubicBezTo>
                    <a:pt x="0" y="47"/>
                    <a:pt x="1" y="48"/>
                    <a:pt x="1" y="52"/>
                  </a:cubicBezTo>
                  <a:cubicBezTo>
                    <a:pt x="1" y="55"/>
                    <a:pt x="0" y="55"/>
                    <a:pt x="2" y="56"/>
                  </a:cubicBezTo>
                  <a:cubicBezTo>
                    <a:pt x="3" y="57"/>
                    <a:pt x="5" y="58"/>
                    <a:pt x="6" y="59"/>
                  </a:cubicBezTo>
                  <a:cubicBezTo>
                    <a:pt x="16" y="66"/>
                    <a:pt x="26" y="72"/>
                    <a:pt x="37" y="79"/>
                  </a:cubicBezTo>
                  <a:cubicBezTo>
                    <a:pt x="40" y="81"/>
                    <a:pt x="44" y="84"/>
                    <a:pt x="48" y="86"/>
                  </a:cubicBezTo>
                  <a:cubicBezTo>
                    <a:pt x="48" y="87"/>
                    <a:pt x="49" y="87"/>
                    <a:pt x="49" y="87"/>
                  </a:cubicBezTo>
                  <a:cubicBezTo>
                    <a:pt x="52" y="92"/>
                    <a:pt x="54" y="92"/>
                    <a:pt x="58" y="93"/>
                  </a:cubicBezTo>
                  <a:cubicBezTo>
                    <a:pt x="61" y="94"/>
                    <a:pt x="58" y="98"/>
                    <a:pt x="61" y="99"/>
                  </a:cubicBezTo>
                  <a:cubicBezTo>
                    <a:pt x="62" y="99"/>
                    <a:pt x="65" y="98"/>
                    <a:pt x="67" y="97"/>
                  </a:cubicBezTo>
                  <a:cubicBezTo>
                    <a:pt x="68" y="97"/>
                    <a:pt x="71" y="97"/>
                    <a:pt x="72" y="96"/>
                  </a:cubicBezTo>
                  <a:cubicBezTo>
                    <a:pt x="76" y="93"/>
                    <a:pt x="80" y="90"/>
                    <a:pt x="85" y="87"/>
                  </a:cubicBezTo>
                  <a:cubicBezTo>
                    <a:pt x="90" y="84"/>
                    <a:pt x="95" y="80"/>
                    <a:pt x="100" y="77"/>
                  </a:cubicBezTo>
                  <a:cubicBezTo>
                    <a:pt x="101" y="77"/>
                    <a:pt x="102" y="76"/>
                    <a:pt x="104" y="75"/>
                  </a:cubicBezTo>
                  <a:cubicBezTo>
                    <a:pt x="102" y="71"/>
                    <a:pt x="101" y="70"/>
                    <a:pt x="97" y="69"/>
                  </a:cubicBezTo>
                  <a:cubicBezTo>
                    <a:pt x="96" y="69"/>
                    <a:pt x="94" y="69"/>
                    <a:pt x="94" y="69"/>
                  </a:cubicBezTo>
                  <a:cubicBezTo>
                    <a:pt x="94" y="66"/>
                    <a:pt x="94" y="65"/>
                    <a:pt x="92" y="63"/>
                  </a:cubicBezTo>
                  <a:cubicBezTo>
                    <a:pt x="91" y="61"/>
                    <a:pt x="91" y="61"/>
                    <a:pt x="92" y="60"/>
                  </a:cubicBezTo>
                  <a:cubicBezTo>
                    <a:pt x="94" y="58"/>
                    <a:pt x="93" y="57"/>
                    <a:pt x="93" y="55"/>
                  </a:cubicBezTo>
                  <a:cubicBezTo>
                    <a:pt x="93" y="53"/>
                    <a:pt x="94" y="52"/>
                    <a:pt x="93" y="50"/>
                  </a:cubicBezTo>
                  <a:cubicBezTo>
                    <a:pt x="93" y="49"/>
                    <a:pt x="93" y="48"/>
                    <a:pt x="93" y="46"/>
                  </a:cubicBezTo>
                  <a:cubicBezTo>
                    <a:pt x="93" y="45"/>
                    <a:pt x="93" y="43"/>
                    <a:pt x="92" y="42"/>
                  </a:cubicBezTo>
                  <a:cubicBezTo>
                    <a:pt x="91" y="41"/>
                    <a:pt x="91" y="39"/>
                    <a:pt x="91" y="37"/>
                  </a:cubicBezTo>
                  <a:cubicBezTo>
                    <a:pt x="91" y="34"/>
                    <a:pt x="90" y="30"/>
                    <a:pt x="87" y="27"/>
                  </a:cubicBezTo>
                  <a:cubicBezTo>
                    <a:pt x="85" y="25"/>
                    <a:pt x="83" y="23"/>
                    <a:pt x="82" y="20"/>
                  </a:cubicBezTo>
                  <a:cubicBezTo>
                    <a:pt x="80" y="16"/>
                    <a:pt x="84" y="17"/>
                    <a:pt x="85" y="13"/>
                  </a:cubicBezTo>
                  <a:cubicBezTo>
                    <a:pt x="85" y="9"/>
                    <a:pt x="85" y="6"/>
                    <a:pt x="86" y="2"/>
                  </a:cubicBezTo>
                  <a:cubicBezTo>
                    <a:pt x="85" y="2"/>
                    <a:pt x="85" y="1"/>
                    <a:pt x="84" y="1"/>
                  </a:cubicBezTo>
                  <a:cubicBezTo>
                    <a:pt x="82" y="2"/>
                    <a:pt x="82" y="0"/>
                    <a:pt x="81" y="0"/>
                  </a:cubicBezTo>
                  <a:cubicBezTo>
                    <a:pt x="80" y="0"/>
                    <a:pt x="80" y="1"/>
                    <a:pt x="79" y="1"/>
                  </a:cubicBezTo>
                  <a:cubicBezTo>
                    <a:pt x="77" y="1"/>
                    <a:pt x="77" y="0"/>
                    <a:pt x="75" y="0"/>
                  </a:cubicBezTo>
                  <a:cubicBezTo>
                    <a:pt x="74" y="1"/>
                    <a:pt x="73" y="1"/>
                    <a:pt x="72" y="2"/>
                  </a:cubicBezTo>
                  <a:cubicBezTo>
                    <a:pt x="70" y="3"/>
                    <a:pt x="70" y="2"/>
                    <a:pt x="68" y="1"/>
                  </a:cubicBezTo>
                  <a:cubicBezTo>
                    <a:pt x="66" y="1"/>
                    <a:pt x="63" y="1"/>
                    <a:pt x="61" y="2"/>
                  </a:cubicBezTo>
                  <a:cubicBezTo>
                    <a:pt x="56" y="3"/>
                    <a:pt x="51" y="3"/>
                    <a:pt x="46" y="5"/>
                  </a:cubicBezTo>
                  <a:cubicBezTo>
                    <a:pt x="45" y="6"/>
                    <a:pt x="44" y="7"/>
                    <a:pt x="43" y="7"/>
                  </a:cubicBezTo>
                  <a:cubicBezTo>
                    <a:pt x="42" y="8"/>
                    <a:pt x="40" y="8"/>
                    <a:pt x="39" y="8"/>
                  </a:cubicBezTo>
                  <a:cubicBezTo>
                    <a:pt x="37" y="9"/>
                    <a:pt x="37" y="12"/>
                    <a:pt x="34" y="12"/>
                  </a:cubicBezTo>
                  <a:cubicBezTo>
                    <a:pt x="35" y="15"/>
                    <a:pt x="35" y="18"/>
                    <a:pt x="35" y="22"/>
                  </a:cubicBezTo>
                  <a:cubicBezTo>
                    <a:pt x="36" y="23"/>
                    <a:pt x="35" y="20"/>
                    <a:pt x="35" y="22"/>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sp>
          <p:nvSpPr>
            <p:cNvPr id="664" name="Freeform 776"/>
            <p:cNvSpPr/>
            <p:nvPr/>
          </p:nvSpPr>
          <p:spPr bwMode="auto">
            <a:xfrm>
              <a:off x="4148946" y="1859791"/>
              <a:ext cx="1425532" cy="1062380"/>
            </a:xfrm>
            <a:custGeom>
              <a:avLst/>
              <a:gdLst>
                <a:gd name="T0" fmla="*/ 33 w 305"/>
                <a:gd name="T1" fmla="*/ 54 h 227"/>
                <a:gd name="T2" fmla="*/ 1 w 305"/>
                <a:gd name="T3" fmla="*/ 63 h 227"/>
                <a:gd name="T4" fmla="*/ 19 w 305"/>
                <a:gd name="T5" fmla="*/ 72 h 227"/>
                <a:gd name="T6" fmla="*/ 24 w 305"/>
                <a:gd name="T7" fmla="*/ 75 h 227"/>
                <a:gd name="T8" fmla="*/ 20 w 305"/>
                <a:gd name="T9" fmla="*/ 81 h 227"/>
                <a:gd name="T10" fmla="*/ 36 w 305"/>
                <a:gd name="T11" fmla="*/ 86 h 227"/>
                <a:gd name="T12" fmla="*/ 73 w 305"/>
                <a:gd name="T13" fmla="*/ 93 h 227"/>
                <a:gd name="T14" fmla="*/ 87 w 305"/>
                <a:gd name="T15" fmla="*/ 112 h 227"/>
                <a:gd name="T16" fmla="*/ 88 w 305"/>
                <a:gd name="T17" fmla="*/ 122 h 227"/>
                <a:gd name="T18" fmla="*/ 89 w 305"/>
                <a:gd name="T19" fmla="*/ 131 h 227"/>
                <a:gd name="T20" fmla="*/ 104 w 305"/>
                <a:gd name="T21" fmla="*/ 129 h 227"/>
                <a:gd name="T22" fmla="*/ 106 w 305"/>
                <a:gd name="T23" fmla="*/ 135 h 227"/>
                <a:gd name="T24" fmla="*/ 106 w 305"/>
                <a:gd name="T25" fmla="*/ 144 h 227"/>
                <a:gd name="T26" fmla="*/ 109 w 305"/>
                <a:gd name="T27" fmla="*/ 155 h 227"/>
                <a:gd name="T28" fmla="*/ 106 w 305"/>
                <a:gd name="T29" fmla="*/ 160 h 227"/>
                <a:gd name="T30" fmla="*/ 100 w 305"/>
                <a:gd name="T31" fmla="*/ 162 h 227"/>
                <a:gd name="T32" fmla="*/ 112 w 305"/>
                <a:gd name="T33" fmla="*/ 165 h 227"/>
                <a:gd name="T34" fmla="*/ 112 w 305"/>
                <a:gd name="T35" fmla="*/ 169 h 227"/>
                <a:gd name="T36" fmla="*/ 107 w 305"/>
                <a:gd name="T37" fmla="*/ 172 h 227"/>
                <a:gd name="T38" fmla="*/ 107 w 305"/>
                <a:gd name="T39" fmla="*/ 180 h 227"/>
                <a:gd name="T40" fmla="*/ 110 w 305"/>
                <a:gd name="T41" fmla="*/ 192 h 227"/>
                <a:gd name="T42" fmla="*/ 114 w 305"/>
                <a:gd name="T43" fmla="*/ 193 h 227"/>
                <a:gd name="T44" fmla="*/ 120 w 305"/>
                <a:gd name="T45" fmla="*/ 210 h 227"/>
                <a:gd name="T46" fmla="*/ 138 w 305"/>
                <a:gd name="T47" fmla="*/ 219 h 227"/>
                <a:gd name="T48" fmla="*/ 142 w 305"/>
                <a:gd name="T49" fmla="*/ 224 h 227"/>
                <a:gd name="T50" fmla="*/ 151 w 305"/>
                <a:gd name="T51" fmla="*/ 214 h 227"/>
                <a:gd name="T52" fmla="*/ 156 w 305"/>
                <a:gd name="T53" fmla="*/ 200 h 227"/>
                <a:gd name="T54" fmla="*/ 163 w 305"/>
                <a:gd name="T55" fmla="*/ 192 h 227"/>
                <a:gd name="T56" fmla="*/ 173 w 305"/>
                <a:gd name="T57" fmla="*/ 179 h 227"/>
                <a:gd name="T58" fmla="*/ 193 w 305"/>
                <a:gd name="T59" fmla="*/ 173 h 227"/>
                <a:gd name="T60" fmla="*/ 216 w 305"/>
                <a:gd name="T61" fmla="*/ 160 h 227"/>
                <a:gd name="T62" fmla="*/ 232 w 305"/>
                <a:gd name="T63" fmla="*/ 142 h 227"/>
                <a:gd name="T64" fmla="*/ 234 w 305"/>
                <a:gd name="T65" fmla="*/ 130 h 227"/>
                <a:gd name="T66" fmla="*/ 253 w 305"/>
                <a:gd name="T67" fmla="*/ 129 h 227"/>
                <a:gd name="T68" fmla="*/ 233 w 305"/>
                <a:gd name="T69" fmla="*/ 119 h 227"/>
                <a:gd name="T70" fmla="*/ 238 w 305"/>
                <a:gd name="T71" fmla="*/ 113 h 227"/>
                <a:gd name="T72" fmla="*/ 262 w 305"/>
                <a:gd name="T73" fmla="*/ 112 h 227"/>
                <a:gd name="T74" fmla="*/ 258 w 305"/>
                <a:gd name="T75" fmla="*/ 106 h 227"/>
                <a:gd name="T76" fmla="*/ 266 w 305"/>
                <a:gd name="T77" fmla="*/ 95 h 227"/>
                <a:gd name="T78" fmla="*/ 253 w 305"/>
                <a:gd name="T79" fmla="*/ 80 h 227"/>
                <a:gd name="T80" fmla="*/ 263 w 305"/>
                <a:gd name="T81" fmla="*/ 66 h 227"/>
                <a:gd name="T82" fmla="*/ 268 w 305"/>
                <a:gd name="T83" fmla="*/ 51 h 227"/>
                <a:gd name="T84" fmla="*/ 283 w 305"/>
                <a:gd name="T85" fmla="*/ 38 h 227"/>
                <a:gd name="T86" fmla="*/ 291 w 305"/>
                <a:gd name="T87" fmla="*/ 33 h 227"/>
                <a:gd name="T88" fmla="*/ 259 w 305"/>
                <a:gd name="T89" fmla="*/ 28 h 227"/>
                <a:gd name="T90" fmla="*/ 238 w 305"/>
                <a:gd name="T91" fmla="*/ 21 h 227"/>
                <a:gd name="T92" fmla="*/ 256 w 305"/>
                <a:gd name="T93" fmla="*/ 14 h 227"/>
                <a:gd name="T94" fmla="*/ 206 w 305"/>
                <a:gd name="T95" fmla="*/ 8 h 227"/>
                <a:gd name="T96" fmla="*/ 213 w 305"/>
                <a:gd name="T97" fmla="*/ 0 h 227"/>
                <a:gd name="T98" fmla="*/ 173 w 305"/>
                <a:gd name="T99" fmla="*/ 8 h 227"/>
                <a:gd name="T100" fmla="*/ 155 w 305"/>
                <a:gd name="T101" fmla="*/ 10 h 227"/>
                <a:gd name="T102" fmla="*/ 154 w 305"/>
                <a:gd name="T103" fmla="*/ 11 h 227"/>
                <a:gd name="T104" fmla="*/ 140 w 305"/>
                <a:gd name="T105" fmla="*/ 14 h 227"/>
                <a:gd name="T106" fmla="*/ 111 w 305"/>
                <a:gd name="T107" fmla="*/ 14 h 227"/>
                <a:gd name="T108" fmla="*/ 98 w 305"/>
                <a:gd name="T109" fmla="*/ 23 h 227"/>
                <a:gd name="T110" fmla="*/ 73 w 305"/>
                <a:gd name="T111" fmla="*/ 21 h 227"/>
                <a:gd name="T112" fmla="*/ 55 w 305"/>
                <a:gd name="T113" fmla="*/ 3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5" h="227">
                  <a:moveTo>
                    <a:pt x="32" y="37"/>
                  </a:moveTo>
                  <a:cubicBezTo>
                    <a:pt x="31" y="38"/>
                    <a:pt x="26" y="40"/>
                    <a:pt x="27" y="41"/>
                  </a:cubicBezTo>
                  <a:cubicBezTo>
                    <a:pt x="28" y="42"/>
                    <a:pt x="30" y="42"/>
                    <a:pt x="32" y="43"/>
                  </a:cubicBezTo>
                  <a:cubicBezTo>
                    <a:pt x="34" y="43"/>
                    <a:pt x="36" y="43"/>
                    <a:pt x="39" y="43"/>
                  </a:cubicBezTo>
                  <a:cubicBezTo>
                    <a:pt x="39" y="43"/>
                    <a:pt x="44" y="42"/>
                    <a:pt x="45" y="42"/>
                  </a:cubicBezTo>
                  <a:cubicBezTo>
                    <a:pt x="44" y="42"/>
                    <a:pt x="42" y="43"/>
                    <a:pt x="41" y="44"/>
                  </a:cubicBezTo>
                  <a:cubicBezTo>
                    <a:pt x="40" y="45"/>
                    <a:pt x="39" y="46"/>
                    <a:pt x="40" y="48"/>
                  </a:cubicBezTo>
                  <a:cubicBezTo>
                    <a:pt x="42" y="50"/>
                    <a:pt x="36" y="55"/>
                    <a:pt x="33" y="54"/>
                  </a:cubicBezTo>
                  <a:cubicBezTo>
                    <a:pt x="32" y="53"/>
                    <a:pt x="30" y="54"/>
                    <a:pt x="28" y="54"/>
                  </a:cubicBezTo>
                  <a:cubicBezTo>
                    <a:pt x="27" y="53"/>
                    <a:pt x="25" y="54"/>
                    <a:pt x="24" y="54"/>
                  </a:cubicBezTo>
                  <a:cubicBezTo>
                    <a:pt x="23" y="54"/>
                    <a:pt x="21" y="54"/>
                    <a:pt x="20" y="56"/>
                  </a:cubicBezTo>
                  <a:cubicBezTo>
                    <a:pt x="19" y="57"/>
                    <a:pt x="18" y="57"/>
                    <a:pt x="16" y="57"/>
                  </a:cubicBezTo>
                  <a:cubicBezTo>
                    <a:pt x="13" y="58"/>
                    <a:pt x="10" y="59"/>
                    <a:pt x="7" y="59"/>
                  </a:cubicBezTo>
                  <a:cubicBezTo>
                    <a:pt x="6" y="59"/>
                    <a:pt x="4" y="58"/>
                    <a:pt x="4" y="59"/>
                  </a:cubicBezTo>
                  <a:cubicBezTo>
                    <a:pt x="3" y="60"/>
                    <a:pt x="0" y="60"/>
                    <a:pt x="0" y="62"/>
                  </a:cubicBezTo>
                  <a:cubicBezTo>
                    <a:pt x="0" y="63"/>
                    <a:pt x="1" y="62"/>
                    <a:pt x="1" y="63"/>
                  </a:cubicBezTo>
                  <a:cubicBezTo>
                    <a:pt x="1" y="63"/>
                    <a:pt x="0" y="64"/>
                    <a:pt x="0" y="64"/>
                  </a:cubicBezTo>
                  <a:cubicBezTo>
                    <a:pt x="0" y="65"/>
                    <a:pt x="2" y="67"/>
                    <a:pt x="3" y="68"/>
                  </a:cubicBezTo>
                  <a:cubicBezTo>
                    <a:pt x="3" y="68"/>
                    <a:pt x="4" y="67"/>
                    <a:pt x="4" y="67"/>
                  </a:cubicBezTo>
                  <a:cubicBezTo>
                    <a:pt x="5" y="66"/>
                    <a:pt x="6" y="67"/>
                    <a:pt x="7" y="68"/>
                  </a:cubicBezTo>
                  <a:cubicBezTo>
                    <a:pt x="8" y="68"/>
                    <a:pt x="13" y="69"/>
                    <a:pt x="13" y="67"/>
                  </a:cubicBezTo>
                  <a:cubicBezTo>
                    <a:pt x="13" y="68"/>
                    <a:pt x="12" y="68"/>
                    <a:pt x="13" y="69"/>
                  </a:cubicBezTo>
                  <a:cubicBezTo>
                    <a:pt x="13" y="70"/>
                    <a:pt x="15" y="71"/>
                    <a:pt x="16" y="71"/>
                  </a:cubicBezTo>
                  <a:cubicBezTo>
                    <a:pt x="17" y="72"/>
                    <a:pt x="18" y="72"/>
                    <a:pt x="19" y="72"/>
                  </a:cubicBezTo>
                  <a:cubicBezTo>
                    <a:pt x="21" y="72"/>
                    <a:pt x="21" y="70"/>
                    <a:pt x="22" y="71"/>
                  </a:cubicBezTo>
                  <a:cubicBezTo>
                    <a:pt x="24" y="71"/>
                    <a:pt x="27" y="71"/>
                    <a:pt x="28" y="71"/>
                  </a:cubicBezTo>
                  <a:cubicBezTo>
                    <a:pt x="29" y="71"/>
                    <a:pt x="29" y="70"/>
                    <a:pt x="30" y="69"/>
                  </a:cubicBezTo>
                  <a:cubicBezTo>
                    <a:pt x="31" y="69"/>
                    <a:pt x="34" y="71"/>
                    <a:pt x="34" y="72"/>
                  </a:cubicBezTo>
                  <a:cubicBezTo>
                    <a:pt x="34" y="73"/>
                    <a:pt x="24" y="72"/>
                    <a:pt x="22" y="73"/>
                  </a:cubicBezTo>
                  <a:cubicBezTo>
                    <a:pt x="20" y="73"/>
                    <a:pt x="23" y="74"/>
                    <a:pt x="24" y="74"/>
                  </a:cubicBezTo>
                  <a:cubicBezTo>
                    <a:pt x="26" y="75"/>
                    <a:pt x="27" y="74"/>
                    <a:pt x="29" y="75"/>
                  </a:cubicBezTo>
                  <a:cubicBezTo>
                    <a:pt x="28" y="74"/>
                    <a:pt x="26" y="75"/>
                    <a:pt x="24" y="75"/>
                  </a:cubicBezTo>
                  <a:cubicBezTo>
                    <a:pt x="21" y="75"/>
                    <a:pt x="18" y="74"/>
                    <a:pt x="15" y="74"/>
                  </a:cubicBezTo>
                  <a:cubicBezTo>
                    <a:pt x="13" y="74"/>
                    <a:pt x="9" y="74"/>
                    <a:pt x="9" y="76"/>
                  </a:cubicBezTo>
                  <a:cubicBezTo>
                    <a:pt x="8" y="77"/>
                    <a:pt x="11" y="78"/>
                    <a:pt x="12" y="78"/>
                  </a:cubicBezTo>
                  <a:cubicBezTo>
                    <a:pt x="13" y="78"/>
                    <a:pt x="15" y="77"/>
                    <a:pt x="15" y="77"/>
                  </a:cubicBezTo>
                  <a:cubicBezTo>
                    <a:pt x="16" y="78"/>
                    <a:pt x="15" y="78"/>
                    <a:pt x="15" y="79"/>
                  </a:cubicBezTo>
                  <a:cubicBezTo>
                    <a:pt x="16" y="80"/>
                    <a:pt x="18" y="80"/>
                    <a:pt x="19" y="80"/>
                  </a:cubicBezTo>
                  <a:cubicBezTo>
                    <a:pt x="21" y="80"/>
                    <a:pt x="23" y="80"/>
                    <a:pt x="25" y="80"/>
                  </a:cubicBezTo>
                  <a:cubicBezTo>
                    <a:pt x="25" y="80"/>
                    <a:pt x="21" y="81"/>
                    <a:pt x="20" y="81"/>
                  </a:cubicBezTo>
                  <a:cubicBezTo>
                    <a:pt x="16" y="82"/>
                    <a:pt x="19" y="84"/>
                    <a:pt x="21" y="85"/>
                  </a:cubicBezTo>
                  <a:cubicBezTo>
                    <a:pt x="23" y="86"/>
                    <a:pt x="25" y="86"/>
                    <a:pt x="27" y="87"/>
                  </a:cubicBezTo>
                  <a:cubicBezTo>
                    <a:pt x="27" y="87"/>
                    <a:pt x="31" y="87"/>
                    <a:pt x="31" y="87"/>
                  </a:cubicBezTo>
                  <a:cubicBezTo>
                    <a:pt x="31" y="87"/>
                    <a:pt x="29" y="86"/>
                    <a:pt x="29" y="85"/>
                  </a:cubicBezTo>
                  <a:cubicBezTo>
                    <a:pt x="29" y="84"/>
                    <a:pt x="31" y="85"/>
                    <a:pt x="31" y="85"/>
                  </a:cubicBezTo>
                  <a:cubicBezTo>
                    <a:pt x="32" y="86"/>
                    <a:pt x="33" y="85"/>
                    <a:pt x="34" y="84"/>
                  </a:cubicBezTo>
                  <a:cubicBezTo>
                    <a:pt x="34" y="84"/>
                    <a:pt x="35" y="83"/>
                    <a:pt x="36" y="83"/>
                  </a:cubicBezTo>
                  <a:cubicBezTo>
                    <a:pt x="37" y="84"/>
                    <a:pt x="36" y="86"/>
                    <a:pt x="36" y="86"/>
                  </a:cubicBezTo>
                  <a:cubicBezTo>
                    <a:pt x="37" y="87"/>
                    <a:pt x="40" y="85"/>
                    <a:pt x="41" y="85"/>
                  </a:cubicBezTo>
                  <a:cubicBezTo>
                    <a:pt x="43" y="84"/>
                    <a:pt x="43" y="84"/>
                    <a:pt x="44" y="85"/>
                  </a:cubicBezTo>
                  <a:cubicBezTo>
                    <a:pt x="45" y="86"/>
                    <a:pt x="46" y="84"/>
                    <a:pt x="47" y="84"/>
                  </a:cubicBezTo>
                  <a:cubicBezTo>
                    <a:pt x="48" y="83"/>
                    <a:pt x="50" y="84"/>
                    <a:pt x="51" y="84"/>
                  </a:cubicBezTo>
                  <a:cubicBezTo>
                    <a:pt x="54" y="84"/>
                    <a:pt x="58" y="85"/>
                    <a:pt x="61" y="86"/>
                  </a:cubicBezTo>
                  <a:cubicBezTo>
                    <a:pt x="63" y="86"/>
                    <a:pt x="65" y="88"/>
                    <a:pt x="67" y="88"/>
                  </a:cubicBezTo>
                  <a:cubicBezTo>
                    <a:pt x="69" y="88"/>
                    <a:pt x="71" y="89"/>
                    <a:pt x="72" y="90"/>
                  </a:cubicBezTo>
                  <a:cubicBezTo>
                    <a:pt x="74" y="91"/>
                    <a:pt x="73" y="92"/>
                    <a:pt x="73" y="93"/>
                  </a:cubicBezTo>
                  <a:cubicBezTo>
                    <a:pt x="73" y="94"/>
                    <a:pt x="75" y="96"/>
                    <a:pt x="76" y="96"/>
                  </a:cubicBezTo>
                  <a:cubicBezTo>
                    <a:pt x="77" y="97"/>
                    <a:pt x="79" y="96"/>
                    <a:pt x="80" y="97"/>
                  </a:cubicBezTo>
                  <a:cubicBezTo>
                    <a:pt x="80" y="99"/>
                    <a:pt x="82" y="100"/>
                    <a:pt x="83" y="101"/>
                  </a:cubicBezTo>
                  <a:cubicBezTo>
                    <a:pt x="84" y="102"/>
                    <a:pt x="83" y="104"/>
                    <a:pt x="84" y="105"/>
                  </a:cubicBezTo>
                  <a:cubicBezTo>
                    <a:pt x="84" y="106"/>
                    <a:pt x="86" y="107"/>
                    <a:pt x="86" y="109"/>
                  </a:cubicBezTo>
                  <a:cubicBezTo>
                    <a:pt x="86" y="110"/>
                    <a:pt x="85" y="110"/>
                    <a:pt x="86" y="111"/>
                  </a:cubicBezTo>
                  <a:cubicBezTo>
                    <a:pt x="86" y="111"/>
                    <a:pt x="87" y="112"/>
                    <a:pt x="87" y="112"/>
                  </a:cubicBezTo>
                  <a:cubicBezTo>
                    <a:pt x="87" y="112"/>
                    <a:pt x="87" y="112"/>
                    <a:pt x="87" y="112"/>
                  </a:cubicBezTo>
                  <a:cubicBezTo>
                    <a:pt x="88" y="111"/>
                    <a:pt x="90" y="113"/>
                    <a:pt x="89" y="114"/>
                  </a:cubicBezTo>
                  <a:cubicBezTo>
                    <a:pt x="88" y="115"/>
                    <a:pt x="88" y="115"/>
                    <a:pt x="88" y="117"/>
                  </a:cubicBezTo>
                  <a:cubicBezTo>
                    <a:pt x="88" y="116"/>
                    <a:pt x="90" y="115"/>
                    <a:pt x="91" y="117"/>
                  </a:cubicBezTo>
                  <a:cubicBezTo>
                    <a:pt x="91" y="118"/>
                    <a:pt x="91" y="118"/>
                    <a:pt x="91" y="119"/>
                  </a:cubicBezTo>
                  <a:cubicBezTo>
                    <a:pt x="91" y="119"/>
                    <a:pt x="91" y="121"/>
                    <a:pt x="91" y="120"/>
                  </a:cubicBezTo>
                  <a:cubicBezTo>
                    <a:pt x="91" y="121"/>
                    <a:pt x="93" y="121"/>
                    <a:pt x="93" y="121"/>
                  </a:cubicBezTo>
                  <a:cubicBezTo>
                    <a:pt x="92" y="120"/>
                    <a:pt x="89" y="126"/>
                    <a:pt x="90" y="122"/>
                  </a:cubicBezTo>
                  <a:cubicBezTo>
                    <a:pt x="90" y="122"/>
                    <a:pt x="88" y="121"/>
                    <a:pt x="88" y="122"/>
                  </a:cubicBezTo>
                  <a:cubicBezTo>
                    <a:pt x="88" y="122"/>
                    <a:pt x="89" y="122"/>
                    <a:pt x="89" y="122"/>
                  </a:cubicBezTo>
                  <a:cubicBezTo>
                    <a:pt x="89" y="123"/>
                    <a:pt x="86" y="123"/>
                    <a:pt x="87" y="124"/>
                  </a:cubicBezTo>
                  <a:cubicBezTo>
                    <a:pt x="87" y="124"/>
                    <a:pt x="90" y="125"/>
                    <a:pt x="89" y="125"/>
                  </a:cubicBezTo>
                  <a:cubicBezTo>
                    <a:pt x="87" y="127"/>
                    <a:pt x="91" y="127"/>
                    <a:pt x="92" y="126"/>
                  </a:cubicBezTo>
                  <a:cubicBezTo>
                    <a:pt x="91" y="127"/>
                    <a:pt x="90" y="127"/>
                    <a:pt x="88" y="127"/>
                  </a:cubicBezTo>
                  <a:cubicBezTo>
                    <a:pt x="88" y="127"/>
                    <a:pt x="86" y="129"/>
                    <a:pt x="86" y="129"/>
                  </a:cubicBezTo>
                  <a:cubicBezTo>
                    <a:pt x="86" y="129"/>
                    <a:pt x="87" y="130"/>
                    <a:pt x="87" y="130"/>
                  </a:cubicBezTo>
                  <a:cubicBezTo>
                    <a:pt x="89" y="131"/>
                    <a:pt x="88" y="131"/>
                    <a:pt x="89" y="131"/>
                  </a:cubicBezTo>
                  <a:cubicBezTo>
                    <a:pt x="90" y="131"/>
                    <a:pt x="94" y="133"/>
                    <a:pt x="95" y="131"/>
                  </a:cubicBezTo>
                  <a:cubicBezTo>
                    <a:pt x="95" y="128"/>
                    <a:pt x="97" y="129"/>
                    <a:pt x="98" y="128"/>
                  </a:cubicBezTo>
                  <a:cubicBezTo>
                    <a:pt x="98" y="128"/>
                    <a:pt x="96" y="122"/>
                    <a:pt x="96" y="122"/>
                  </a:cubicBezTo>
                  <a:cubicBezTo>
                    <a:pt x="96" y="123"/>
                    <a:pt x="98" y="126"/>
                    <a:pt x="98" y="126"/>
                  </a:cubicBezTo>
                  <a:cubicBezTo>
                    <a:pt x="99" y="128"/>
                    <a:pt x="100" y="126"/>
                    <a:pt x="101" y="126"/>
                  </a:cubicBezTo>
                  <a:cubicBezTo>
                    <a:pt x="101" y="126"/>
                    <a:pt x="98" y="130"/>
                    <a:pt x="98" y="130"/>
                  </a:cubicBezTo>
                  <a:cubicBezTo>
                    <a:pt x="98" y="130"/>
                    <a:pt x="102" y="129"/>
                    <a:pt x="102" y="129"/>
                  </a:cubicBezTo>
                  <a:cubicBezTo>
                    <a:pt x="103" y="129"/>
                    <a:pt x="104" y="129"/>
                    <a:pt x="104" y="129"/>
                  </a:cubicBezTo>
                  <a:cubicBezTo>
                    <a:pt x="105" y="129"/>
                    <a:pt x="106" y="128"/>
                    <a:pt x="107" y="128"/>
                  </a:cubicBezTo>
                  <a:cubicBezTo>
                    <a:pt x="107" y="129"/>
                    <a:pt x="106" y="130"/>
                    <a:pt x="105" y="130"/>
                  </a:cubicBezTo>
                  <a:cubicBezTo>
                    <a:pt x="104" y="130"/>
                    <a:pt x="102" y="130"/>
                    <a:pt x="101" y="131"/>
                  </a:cubicBezTo>
                  <a:cubicBezTo>
                    <a:pt x="100" y="132"/>
                    <a:pt x="103" y="131"/>
                    <a:pt x="103" y="131"/>
                  </a:cubicBezTo>
                  <a:cubicBezTo>
                    <a:pt x="105" y="131"/>
                    <a:pt x="107" y="131"/>
                    <a:pt x="109" y="131"/>
                  </a:cubicBezTo>
                  <a:cubicBezTo>
                    <a:pt x="108" y="131"/>
                    <a:pt x="104" y="131"/>
                    <a:pt x="104" y="132"/>
                  </a:cubicBezTo>
                  <a:cubicBezTo>
                    <a:pt x="104" y="132"/>
                    <a:pt x="106" y="133"/>
                    <a:pt x="106" y="134"/>
                  </a:cubicBezTo>
                  <a:cubicBezTo>
                    <a:pt x="106" y="134"/>
                    <a:pt x="106" y="135"/>
                    <a:pt x="106" y="135"/>
                  </a:cubicBezTo>
                  <a:cubicBezTo>
                    <a:pt x="106" y="136"/>
                    <a:pt x="105" y="136"/>
                    <a:pt x="106" y="137"/>
                  </a:cubicBezTo>
                  <a:cubicBezTo>
                    <a:pt x="106" y="137"/>
                    <a:pt x="108" y="136"/>
                    <a:pt x="109" y="136"/>
                  </a:cubicBezTo>
                  <a:cubicBezTo>
                    <a:pt x="110" y="136"/>
                    <a:pt x="109" y="136"/>
                    <a:pt x="110" y="137"/>
                  </a:cubicBezTo>
                  <a:cubicBezTo>
                    <a:pt x="111" y="138"/>
                    <a:pt x="111" y="139"/>
                    <a:pt x="112" y="140"/>
                  </a:cubicBezTo>
                  <a:cubicBezTo>
                    <a:pt x="112" y="141"/>
                    <a:pt x="109" y="141"/>
                    <a:pt x="109" y="141"/>
                  </a:cubicBezTo>
                  <a:cubicBezTo>
                    <a:pt x="105" y="138"/>
                    <a:pt x="99" y="136"/>
                    <a:pt x="95" y="137"/>
                  </a:cubicBezTo>
                  <a:cubicBezTo>
                    <a:pt x="91" y="137"/>
                    <a:pt x="96" y="140"/>
                    <a:pt x="98" y="140"/>
                  </a:cubicBezTo>
                  <a:cubicBezTo>
                    <a:pt x="101" y="141"/>
                    <a:pt x="103" y="144"/>
                    <a:pt x="106" y="144"/>
                  </a:cubicBezTo>
                  <a:cubicBezTo>
                    <a:pt x="107" y="144"/>
                    <a:pt x="108" y="143"/>
                    <a:pt x="110" y="143"/>
                  </a:cubicBezTo>
                  <a:cubicBezTo>
                    <a:pt x="110" y="144"/>
                    <a:pt x="113" y="144"/>
                    <a:pt x="113" y="144"/>
                  </a:cubicBezTo>
                  <a:cubicBezTo>
                    <a:pt x="114" y="145"/>
                    <a:pt x="113" y="146"/>
                    <a:pt x="113" y="146"/>
                  </a:cubicBezTo>
                  <a:cubicBezTo>
                    <a:pt x="110" y="147"/>
                    <a:pt x="114" y="148"/>
                    <a:pt x="113" y="149"/>
                  </a:cubicBezTo>
                  <a:cubicBezTo>
                    <a:pt x="113" y="150"/>
                    <a:pt x="111" y="149"/>
                    <a:pt x="111" y="151"/>
                  </a:cubicBezTo>
                  <a:cubicBezTo>
                    <a:pt x="111" y="152"/>
                    <a:pt x="113" y="152"/>
                    <a:pt x="113" y="152"/>
                  </a:cubicBezTo>
                  <a:cubicBezTo>
                    <a:pt x="112" y="153"/>
                    <a:pt x="110" y="151"/>
                    <a:pt x="110" y="152"/>
                  </a:cubicBezTo>
                  <a:cubicBezTo>
                    <a:pt x="109" y="153"/>
                    <a:pt x="109" y="154"/>
                    <a:pt x="109" y="155"/>
                  </a:cubicBezTo>
                  <a:cubicBezTo>
                    <a:pt x="109" y="155"/>
                    <a:pt x="111" y="155"/>
                    <a:pt x="111" y="155"/>
                  </a:cubicBezTo>
                  <a:cubicBezTo>
                    <a:pt x="111" y="156"/>
                    <a:pt x="109" y="157"/>
                    <a:pt x="108" y="157"/>
                  </a:cubicBezTo>
                  <a:cubicBezTo>
                    <a:pt x="107" y="157"/>
                    <a:pt x="106" y="157"/>
                    <a:pt x="105" y="157"/>
                  </a:cubicBezTo>
                  <a:cubicBezTo>
                    <a:pt x="104" y="156"/>
                    <a:pt x="103" y="156"/>
                    <a:pt x="102" y="157"/>
                  </a:cubicBezTo>
                  <a:cubicBezTo>
                    <a:pt x="101" y="158"/>
                    <a:pt x="101" y="157"/>
                    <a:pt x="100" y="158"/>
                  </a:cubicBezTo>
                  <a:cubicBezTo>
                    <a:pt x="100" y="158"/>
                    <a:pt x="103" y="161"/>
                    <a:pt x="104" y="161"/>
                  </a:cubicBezTo>
                  <a:cubicBezTo>
                    <a:pt x="104" y="160"/>
                    <a:pt x="104" y="160"/>
                    <a:pt x="103" y="160"/>
                  </a:cubicBezTo>
                  <a:cubicBezTo>
                    <a:pt x="103" y="160"/>
                    <a:pt x="106" y="160"/>
                    <a:pt x="106" y="160"/>
                  </a:cubicBezTo>
                  <a:cubicBezTo>
                    <a:pt x="106" y="160"/>
                    <a:pt x="111" y="158"/>
                    <a:pt x="111" y="159"/>
                  </a:cubicBezTo>
                  <a:cubicBezTo>
                    <a:pt x="110" y="159"/>
                    <a:pt x="109" y="159"/>
                    <a:pt x="108" y="160"/>
                  </a:cubicBezTo>
                  <a:cubicBezTo>
                    <a:pt x="109" y="159"/>
                    <a:pt x="111" y="161"/>
                    <a:pt x="110" y="161"/>
                  </a:cubicBezTo>
                  <a:cubicBezTo>
                    <a:pt x="111" y="161"/>
                    <a:pt x="114" y="162"/>
                    <a:pt x="115" y="162"/>
                  </a:cubicBezTo>
                  <a:cubicBezTo>
                    <a:pt x="114" y="162"/>
                    <a:pt x="112" y="162"/>
                    <a:pt x="112" y="162"/>
                  </a:cubicBezTo>
                  <a:cubicBezTo>
                    <a:pt x="112" y="162"/>
                    <a:pt x="116" y="165"/>
                    <a:pt x="116" y="165"/>
                  </a:cubicBezTo>
                  <a:cubicBezTo>
                    <a:pt x="113" y="165"/>
                    <a:pt x="111" y="161"/>
                    <a:pt x="108" y="161"/>
                  </a:cubicBezTo>
                  <a:cubicBezTo>
                    <a:pt x="106" y="161"/>
                    <a:pt x="101" y="160"/>
                    <a:pt x="100" y="162"/>
                  </a:cubicBezTo>
                  <a:cubicBezTo>
                    <a:pt x="100" y="163"/>
                    <a:pt x="99" y="163"/>
                    <a:pt x="98" y="164"/>
                  </a:cubicBezTo>
                  <a:cubicBezTo>
                    <a:pt x="97" y="164"/>
                    <a:pt x="97" y="166"/>
                    <a:pt x="98" y="165"/>
                  </a:cubicBezTo>
                  <a:cubicBezTo>
                    <a:pt x="100" y="165"/>
                    <a:pt x="102" y="164"/>
                    <a:pt x="103" y="162"/>
                  </a:cubicBezTo>
                  <a:cubicBezTo>
                    <a:pt x="103" y="163"/>
                    <a:pt x="105" y="163"/>
                    <a:pt x="105" y="163"/>
                  </a:cubicBezTo>
                  <a:cubicBezTo>
                    <a:pt x="106" y="163"/>
                    <a:pt x="108" y="166"/>
                    <a:pt x="108" y="163"/>
                  </a:cubicBezTo>
                  <a:cubicBezTo>
                    <a:pt x="108" y="162"/>
                    <a:pt x="110" y="164"/>
                    <a:pt x="110" y="164"/>
                  </a:cubicBezTo>
                  <a:cubicBezTo>
                    <a:pt x="110" y="164"/>
                    <a:pt x="114" y="164"/>
                    <a:pt x="113" y="165"/>
                  </a:cubicBezTo>
                  <a:cubicBezTo>
                    <a:pt x="113" y="165"/>
                    <a:pt x="112" y="165"/>
                    <a:pt x="112" y="165"/>
                  </a:cubicBezTo>
                  <a:cubicBezTo>
                    <a:pt x="112" y="165"/>
                    <a:pt x="114" y="166"/>
                    <a:pt x="114" y="166"/>
                  </a:cubicBezTo>
                  <a:cubicBezTo>
                    <a:pt x="113" y="166"/>
                    <a:pt x="111" y="166"/>
                    <a:pt x="110" y="165"/>
                  </a:cubicBezTo>
                  <a:cubicBezTo>
                    <a:pt x="109" y="164"/>
                    <a:pt x="109" y="165"/>
                    <a:pt x="109" y="166"/>
                  </a:cubicBezTo>
                  <a:cubicBezTo>
                    <a:pt x="109" y="165"/>
                    <a:pt x="103" y="164"/>
                    <a:pt x="102" y="164"/>
                  </a:cubicBezTo>
                  <a:cubicBezTo>
                    <a:pt x="101" y="164"/>
                    <a:pt x="95" y="166"/>
                    <a:pt x="96" y="168"/>
                  </a:cubicBezTo>
                  <a:cubicBezTo>
                    <a:pt x="97" y="169"/>
                    <a:pt x="103" y="167"/>
                    <a:pt x="104" y="167"/>
                  </a:cubicBezTo>
                  <a:cubicBezTo>
                    <a:pt x="105" y="167"/>
                    <a:pt x="107" y="167"/>
                    <a:pt x="108" y="168"/>
                  </a:cubicBezTo>
                  <a:cubicBezTo>
                    <a:pt x="108" y="168"/>
                    <a:pt x="112" y="169"/>
                    <a:pt x="112" y="169"/>
                  </a:cubicBezTo>
                  <a:cubicBezTo>
                    <a:pt x="112" y="170"/>
                    <a:pt x="107" y="168"/>
                    <a:pt x="107" y="168"/>
                  </a:cubicBezTo>
                  <a:cubicBezTo>
                    <a:pt x="105" y="167"/>
                    <a:pt x="102" y="168"/>
                    <a:pt x="100" y="168"/>
                  </a:cubicBezTo>
                  <a:cubicBezTo>
                    <a:pt x="93" y="170"/>
                    <a:pt x="101" y="172"/>
                    <a:pt x="103" y="171"/>
                  </a:cubicBezTo>
                  <a:cubicBezTo>
                    <a:pt x="102" y="172"/>
                    <a:pt x="101" y="173"/>
                    <a:pt x="99" y="173"/>
                  </a:cubicBezTo>
                  <a:cubicBezTo>
                    <a:pt x="96" y="174"/>
                    <a:pt x="101" y="175"/>
                    <a:pt x="101" y="175"/>
                  </a:cubicBezTo>
                  <a:cubicBezTo>
                    <a:pt x="101" y="175"/>
                    <a:pt x="97" y="174"/>
                    <a:pt x="97" y="176"/>
                  </a:cubicBezTo>
                  <a:cubicBezTo>
                    <a:pt x="97" y="179"/>
                    <a:pt x="99" y="177"/>
                    <a:pt x="101" y="176"/>
                  </a:cubicBezTo>
                  <a:cubicBezTo>
                    <a:pt x="103" y="175"/>
                    <a:pt x="105" y="173"/>
                    <a:pt x="107" y="172"/>
                  </a:cubicBezTo>
                  <a:cubicBezTo>
                    <a:pt x="108" y="172"/>
                    <a:pt x="114" y="169"/>
                    <a:pt x="114" y="171"/>
                  </a:cubicBezTo>
                  <a:cubicBezTo>
                    <a:pt x="114" y="171"/>
                    <a:pt x="111" y="171"/>
                    <a:pt x="111" y="171"/>
                  </a:cubicBezTo>
                  <a:cubicBezTo>
                    <a:pt x="111" y="171"/>
                    <a:pt x="113" y="171"/>
                    <a:pt x="114" y="172"/>
                  </a:cubicBezTo>
                  <a:cubicBezTo>
                    <a:pt x="111" y="170"/>
                    <a:pt x="98" y="178"/>
                    <a:pt x="99" y="179"/>
                  </a:cubicBezTo>
                  <a:cubicBezTo>
                    <a:pt x="99" y="180"/>
                    <a:pt x="105" y="178"/>
                    <a:pt x="106" y="178"/>
                  </a:cubicBezTo>
                  <a:cubicBezTo>
                    <a:pt x="106" y="178"/>
                    <a:pt x="102" y="179"/>
                    <a:pt x="101" y="180"/>
                  </a:cubicBezTo>
                  <a:cubicBezTo>
                    <a:pt x="101" y="180"/>
                    <a:pt x="103" y="184"/>
                    <a:pt x="104" y="183"/>
                  </a:cubicBezTo>
                  <a:cubicBezTo>
                    <a:pt x="105" y="182"/>
                    <a:pt x="106" y="180"/>
                    <a:pt x="107" y="180"/>
                  </a:cubicBezTo>
                  <a:cubicBezTo>
                    <a:pt x="108" y="180"/>
                    <a:pt x="112" y="181"/>
                    <a:pt x="112" y="181"/>
                  </a:cubicBezTo>
                  <a:cubicBezTo>
                    <a:pt x="112" y="181"/>
                    <a:pt x="108" y="181"/>
                    <a:pt x="108" y="181"/>
                  </a:cubicBezTo>
                  <a:cubicBezTo>
                    <a:pt x="106" y="181"/>
                    <a:pt x="105" y="182"/>
                    <a:pt x="104" y="183"/>
                  </a:cubicBezTo>
                  <a:cubicBezTo>
                    <a:pt x="104" y="184"/>
                    <a:pt x="104" y="185"/>
                    <a:pt x="104" y="186"/>
                  </a:cubicBezTo>
                  <a:cubicBezTo>
                    <a:pt x="105" y="189"/>
                    <a:pt x="105" y="188"/>
                    <a:pt x="107" y="187"/>
                  </a:cubicBezTo>
                  <a:cubicBezTo>
                    <a:pt x="106" y="188"/>
                    <a:pt x="105" y="192"/>
                    <a:pt x="106" y="193"/>
                  </a:cubicBezTo>
                  <a:cubicBezTo>
                    <a:pt x="106" y="193"/>
                    <a:pt x="109" y="189"/>
                    <a:pt x="110" y="189"/>
                  </a:cubicBezTo>
                  <a:cubicBezTo>
                    <a:pt x="110" y="190"/>
                    <a:pt x="109" y="191"/>
                    <a:pt x="110" y="192"/>
                  </a:cubicBezTo>
                  <a:cubicBezTo>
                    <a:pt x="110" y="193"/>
                    <a:pt x="111" y="191"/>
                    <a:pt x="112" y="191"/>
                  </a:cubicBezTo>
                  <a:cubicBezTo>
                    <a:pt x="114" y="189"/>
                    <a:pt x="110" y="187"/>
                    <a:pt x="110" y="186"/>
                  </a:cubicBezTo>
                  <a:cubicBezTo>
                    <a:pt x="110" y="186"/>
                    <a:pt x="112" y="189"/>
                    <a:pt x="113" y="189"/>
                  </a:cubicBezTo>
                  <a:cubicBezTo>
                    <a:pt x="114" y="190"/>
                    <a:pt x="114" y="189"/>
                    <a:pt x="115" y="188"/>
                  </a:cubicBezTo>
                  <a:cubicBezTo>
                    <a:pt x="114" y="188"/>
                    <a:pt x="117" y="191"/>
                    <a:pt x="116" y="192"/>
                  </a:cubicBezTo>
                  <a:cubicBezTo>
                    <a:pt x="117" y="191"/>
                    <a:pt x="114" y="189"/>
                    <a:pt x="114" y="191"/>
                  </a:cubicBezTo>
                  <a:cubicBezTo>
                    <a:pt x="114" y="193"/>
                    <a:pt x="116" y="195"/>
                    <a:pt x="114" y="196"/>
                  </a:cubicBezTo>
                  <a:cubicBezTo>
                    <a:pt x="114" y="196"/>
                    <a:pt x="114" y="193"/>
                    <a:pt x="114" y="193"/>
                  </a:cubicBezTo>
                  <a:cubicBezTo>
                    <a:pt x="114" y="192"/>
                    <a:pt x="112" y="194"/>
                    <a:pt x="111" y="194"/>
                  </a:cubicBezTo>
                  <a:cubicBezTo>
                    <a:pt x="110" y="194"/>
                    <a:pt x="109" y="196"/>
                    <a:pt x="109" y="197"/>
                  </a:cubicBezTo>
                  <a:cubicBezTo>
                    <a:pt x="108" y="199"/>
                    <a:pt x="111" y="197"/>
                    <a:pt x="111" y="198"/>
                  </a:cubicBezTo>
                  <a:cubicBezTo>
                    <a:pt x="112" y="199"/>
                    <a:pt x="110" y="200"/>
                    <a:pt x="110" y="200"/>
                  </a:cubicBezTo>
                  <a:cubicBezTo>
                    <a:pt x="110" y="200"/>
                    <a:pt x="112" y="199"/>
                    <a:pt x="113" y="201"/>
                  </a:cubicBezTo>
                  <a:cubicBezTo>
                    <a:pt x="113" y="203"/>
                    <a:pt x="115" y="204"/>
                    <a:pt x="115" y="205"/>
                  </a:cubicBezTo>
                  <a:cubicBezTo>
                    <a:pt x="114" y="207"/>
                    <a:pt x="115" y="207"/>
                    <a:pt x="117" y="209"/>
                  </a:cubicBezTo>
                  <a:cubicBezTo>
                    <a:pt x="118" y="210"/>
                    <a:pt x="119" y="212"/>
                    <a:pt x="120" y="210"/>
                  </a:cubicBezTo>
                  <a:cubicBezTo>
                    <a:pt x="120" y="210"/>
                    <a:pt x="121" y="215"/>
                    <a:pt x="122" y="215"/>
                  </a:cubicBezTo>
                  <a:cubicBezTo>
                    <a:pt x="123" y="216"/>
                    <a:pt x="122" y="215"/>
                    <a:pt x="123" y="215"/>
                  </a:cubicBezTo>
                  <a:cubicBezTo>
                    <a:pt x="124" y="216"/>
                    <a:pt x="125" y="217"/>
                    <a:pt x="126" y="218"/>
                  </a:cubicBezTo>
                  <a:cubicBezTo>
                    <a:pt x="128" y="219"/>
                    <a:pt x="130" y="220"/>
                    <a:pt x="132" y="219"/>
                  </a:cubicBezTo>
                  <a:cubicBezTo>
                    <a:pt x="133" y="219"/>
                    <a:pt x="136" y="219"/>
                    <a:pt x="136" y="218"/>
                  </a:cubicBezTo>
                  <a:cubicBezTo>
                    <a:pt x="136" y="218"/>
                    <a:pt x="136" y="221"/>
                    <a:pt x="136" y="221"/>
                  </a:cubicBezTo>
                  <a:cubicBezTo>
                    <a:pt x="136" y="221"/>
                    <a:pt x="138" y="217"/>
                    <a:pt x="138" y="218"/>
                  </a:cubicBezTo>
                  <a:cubicBezTo>
                    <a:pt x="139" y="218"/>
                    <a:pt x="138" y="219"/>
                    <a:pt x="138" y="219"/>
                  </a:cubicBezTo>
                  <a:cubicBezTo>
                    <a:pt x="138" y="220"/>
                    <a:pt x="139" y="220"/>
                    <a:pt x="139" y="220"/>
                  </a:cubicBezTo>
                  <a:cubicBezTo>
                    <a:pt x="139" y="220"/>
                    <a:pt x="136" y="221"/>
                    <a:pt x="137" y="222"/>
                  </a:cubicBezTo>
                  <a:cubicBezTo>
                    <a:pt x="138" y="222"/>
                    <a:pt x="138" y="222"/>
                    <a:pt x="139" y="221"/>
                  </a:cubicBezTo>
                  <a:cubicBezTo>
                    <a:pt x="140" y="222"/>
                    <a:pt x="139" y="223"/>
                    <a:pt x="139" y="223"/>
                  </a:cubicBezTo>
                  <a:cubicBezTo>
                    <a:pt x="139" y="224"/>
                    <a:pt x="142" y="221"/>
                    <a:pt x="142" y="222"/>
                  </a:cubicBezTo>
                  <a:cubicBezTo>
                    <a:pt x="142" y="223"/>
                    <a:pt x="140" y="224"/>
                    <a:pt x="140" y="225"/>
                  </a:cubicBezTo>
                  <a:cubicBezTo>
                    <a:pt x="140" y="224"/>
                    <a:pt x="143" y="223"/>
                    <a:pt x="142" y="225"/>
                  </a:cubicBezTo>
                  <a:cubicBezTo>
                    <a:pt x="142" y="225"/>
                    <a:pt x="142" y="225"/>
                    <a:pt x="142" y="224"/>
                  </a:cubicBezTo>
                  <a:cubicBezTo>
                    <a:pt x="142" y="226"/>
                    <a:pt x="145" y="223"/>
                    <a:pt x="145" y="223"/>
                  </a:cubicBezTo>
                  <a:cubicBezTo>
                    <a:pt x="146" y="224"/>
                    <a:pt x="145" y="226"/>
                    <a:pt x="145" y="227"/>
                  </a:cubicBezTo>
                  <a:cubicBezTo>
                    <a:pt x="144" y="225"/>
                    <a:pt x="153" y="225"/>
                    <a:pt x="147" y="222"/>
                  </a:cubicBezTo>
                  <a:cubicBezTo>
                    <a:pt x="148" y="222"/>
                    <a:pt x="153" y="222"/>
                    <a:pt x="150" y="221"/>
                  </a:cubicBezTo>
                  <a:cubicBezTo>
                    <a:pt x="147" y="219"/>
                    <a:pt x="151" y="220"/>
                    <a:pt x="152" y="218"/>
                  </a:cubicBezTo>
                  <a:cubicBezTo>
                    <a:pt x="152" y="218"/>
                    <a:pt x="149" y="218"/>
                    <a:pt x="149" y="218"/>
                  </a:cubicBezTo>
                  <a:cubicBezTo>
                    <a:pt x="150" y="217"/>
                    <a:pt x="151" y="216"/>
                    <a:pt x="152" y="216"/>
                  </a:cubicBezTo>
                  <a:cubicBezTo>
                    <a:pt x="154" y="214"/>
                    <a:pt x="151" y="215"/>
                    <a:pt x="151" y="214"/>
                  </a:cubicBezTo>
                  <a:cubicBezTo>
                    <a:pt x="151" y="214"/>
                    <a:pt x="154" y="213"/>
                    <a:pt x="154" y="212"/>
                  </a:cubicBezTo>
                  <a:cubicBezTo>
                    <a:pt x="154" y="211"/>
                    <a:pt x="154" y="209"/>
                    <a:pt x="153" y="208"/>
                  </a:cubicBezTo>
                  <a:cubicBezTo>
                    <a:pt x="152" y="208"/>
                    <a:pt x="154" y="207"/>
                    <a:pt x="153" y="206"/>
                  </a:cubicBezTo>
                  <a:cubicBezTo>
                    <a:pt x="153" y="206"/>
                    <a:pt x="151" y="205"/>
                    <a:pt x="151" y="205"/>
                  </a:cubicBezTo>
                  <a:cubicBezTo>
                    <a:pt x="151" y="205"/>
                    <a:pt x="155" y="204"/>
                    <a:pt x="156" y="204"/>
                  </a:cubicBezTo>
                  <a:cubicBezTo>
                    <a:pt x="159" y="204"/>
                    <a:pt x="156" y="203"/>
                    <a:pt x="155" y="202"/>
                  </a:cubicBezTo>
                  <a:cubicBezTo>
                    <a:pt x="155" y="202"/>
                    <a:pt x="160" y="202"/>
                    <a:pt x="160" y="202"/>
                  </a:cubicBezTo>
                  <a:cubicBezTo>
                    <a:pt x="159" y="201"/>
                    <a:pt x="157" y="201"/>
                    <a:pt x="156" y="200"/>
                  </a:cubicBezTo>
                  <a:cubicBezTo>
                    <a:pt x="156" y="200"/>
                    <a:pt x="160" y="201"/>
                    <a:pt x="160" y="200"/>
                  </a:cubicBezTo>
                  <a:cubicBezTo>
                    <a:pt x="161" y="200"/>
                    <a:pt x="160" y="200"/>
                    <a:pt x="160" y="199"/>
                  </a:cubicBezTo>
                  <a:cubicBezTo>
                    <a:pt x="161" y="199"/>
                    <a:pt x="161" y="199"/>
                    <a:pt x="161" y="199"/>
                  </a:cubicBezTo>
                  <a:cubicBezTo>
                    <a:pt x="162" y="198"/>
                    <a:pt x="158" y="197"/>
                    <a:pt x="158" y="197"/>
                  </a:cubicBezTo>
                  <a:cubicBezTo>
                    <a:pt x="158" y="197"/>
                    <a:pt x="163" y="197"/>
                    <a:pt x="162" y="196"/>
                  </a:cubicBezTo>
                  <a:cubicBezTo>
                    <a:pt x="162" y="195"/>
                    <a:pt x="163" y="195"/>
                    <a:pt x="161" y="194"/>
                  </a:cubicBezTo>
                  <a:cubicBezTo>
                    <a:pt x="161" y="194"/>
                    <a:pt x="158" y="194"/>
                    <a:pt x="158" y="193"/>
                  </a:cubicBezTo>
                  <a:cubicBezTo>
                    <a:pt x="158" y="193"/>
                    <a:pt x="163" y="192"/>
                    <a:pt x="163" y="192"/>
                  </a:cubicBezTo>
                  <a:cubicBezTo>
                    <a:pt x="165" y="192"/>
                    <a:pt x="164" y="189"/>
                    <a:pt x="162" y="189"/>
                  </a:cubicBezTo>
                  <a:cubicBezTo>
                    <a:pt x="161" y="188"/>
                    <a:pt x="158" y="187"/>
                    <a:pt x="161" y="186"/>
                  </a:cubicBezTo>
                  <a:cubicBezTo>
                    <a:pt x="163" y="186"/>
                    <a:pt x="166" y="187"/>
                    <a:pt x="167" y="185"/>
                  </a:cubicBezTo>
                  <a:cubicBezTo>
                    <a:pt x="167" y="185"/>
                    <a:pt x="165" y="183"/>
                    <a:pt x="165" y="183"/>
                  </a:cubicBezTo>
                  <a:cubicBezTo>
                    <a:pt x="165" y="182"/>
                    <a:pt x="167" y="182"/>
                    <a:pt x="167" y="182"/>
                  </a:cubicBezTo>
                  <a:cubicBezTo>
                    <a:pt x="168" y="181"/>
                    <a:pt x="170" y="181"/>
                    <a:pt x="172" y="182"/>
                  </a:cubicBezTo>
                  <a:cubicBezTo>
                    <a:pt x="172" y="182"/>
                    <a:pt x="174" y="182"/>
                    <a:pt x="174" y="182"/>
                  </a:cubicBezTo>
                  <a:cubicBezTo>
                    <a:pt x="175" y="181"/>
                    <a:pt x="173" y="180"/>
                    <a:pt x="173" y="179"/>
                  </a:cubicBezTo>
                  <a:cubicBezTo>
                    <a:pt x="174" y="178"/>
                    <a:pt x="177" y="174"/>
                    <a:pt x="179" y="176"/>
                  </a:cubicBezTo>
                  <a:cubicBezTo>
                    <a:pt x="178" y="175"/>
                    <a:pt x="175" y="181"/>
                    <a:pt x="176" y="181"/>
                  </a:cubicBezTo>
                  <a:cubicBezTo>
                    <a:pt x="177" y="182"/>
                    <a:pt x="179" y="179"/>
                    <a:pt x="181" y="179"/>
                  </a:cubicBezTo>
                  <a:cubicBezTo>
                    <a:pt x="181" y="179"/>
                    <a:pt x="183" y="180"/>
                    <a:pt x="183" y="180"/>
                  </a:cubicBezTo>
                  <a:cubicBezTo>
                    <a:pt x="183" y="180"/>
                    <a:pt x="183" y="178"/>
                    <a:pt x="183" y="178"/>
                  </a:cubicBezTo>
                  <a:cubicBezTo>
                    <a:pt x="186" y="179"/>
                    <a:pt x="186" y="178"/>
                    <a:pt x="187" y="177"/>
                  </a:cubicBezTo>
                  <a:cubicBezTo>
                    <a:pt x="188" y="176"/>
                    <a:pt x="189" y="176"/>
                    <a:pt x="190" y="176"/>
                  </a:cubicBezTo>
                  <a:cubicBezTo>
                    <a:pt x="192" y="175"/>
                    <a:pt x="192" y="174"/>
                    <a:pt x="193" y="173"/>
                  </a:cubicBezTo>
                  <a:cubicBezTo>
                    <a:pt x="194" y="172"/>
                    <a:pt x="196" y="170"/>
                    <a:pt x="197" y="168"/>
                  </a:cubicBezTo>
                  <a:cubicBezTo>
                    <a:pt x="199" y="166"/>
                    <a:pt x="199" y="165"/>
                    <a:pt x="201" y="165"/>
                  </a:cubicBezTo>
                  <a:cubicBezTo>
                    <a:pt x="202" y="164"/>
                    <a:pt x="205" y="164"/>
                    <a:pt x="205" y="162"/>
                  </a:cubicBezTo>
                  <a:cubicBezTo>
                    <a:pt x="204" y="162"/>
                    <a:pt x="203" y="157"/>
                    <a:pt x="203" y="157"/>
                  </a:cubicBezTo>
                  <a:cubicBezTo>
                    <a:pt x="204" y="157"/>
                    <a:pt x="207" y="160"/>
                    <a:pt x="208" y="160"/>
                  </a:cubicBezTo>
                  <a:cubicBezTo>
                    <a:pt x="209" y="161"/>
                    <a:pt x="210" y="161"/>
                    <a:pt x="211" y="161"/>
                  </a:cubicBezTo>
                  <a:cubicBezTo>
                    <a:pt x="211" y="161"/>
                    <a:pt x="213" y="160"/>
                    <a:pt x="213" y="160"/>
                  </a:cubicBezTo>
                  <a:cubicBezTo>
                    <a:pt x="214" y="160"/>
                    <a:pt x="215" y="161"/>
                    <a:pt x="216" y="160"/>
                  </a:cubicBezTo>
                  <a:cubicBezTo>
                    <a:pt x="216" y="160"/>
                    <a:pt x="214" y="158"/>
                    <a:pt x="217" y="159"/>
                  </a:cubicBezTo>
                  <a:cubicBezTo>
                    <a:pt x="219" y="159"/>
                    <a:pt x="221" y="159"/>
                    <a:pt x="223" y="158"/>
                  </a:cubicBezTo>
                  <a:cubicBezTo>
                    <a:pt x="228" y="157"/>
                    <a:pt x="232" y="156"/>
                    <a:pt x="237" y="154"/>
                  </a:cubicBezTo>
                  <a:cubicBezTo>
                    <a:pt x="238" y="153"/>
                    <a:pt x="254" y="143"/>
                    <a:pt x="255" y="143"/>
                  </a:cubicBezTo>
                  <a:cubicBezTo>
                    <a:pt x="254" y="143"/>
                    <a:pt x="247" y="143"/>
                    <a:pt x="246" y="143"/>
                  </a:cubicBezTo>
                  <a:cubicBezTo>
                    <a:pt x="244" y="142"/>
                    <a:pt x="242" y="141"/>
                    <a:pt x="240" y="141"/>
                  </a:cubicBezTo>
                  <a:cubicBezTo>
                    <a:pt x="238" y="141"/>
                    <a:pt x="236" y="142"/>
                    <a:pt x="235" y="142"/>
                  </a:cubicBezTo>
                  <a:cubicBezTo>
                    <a:pt x="233" y="143"/>
                    <a:pt x="233" y="141"/>
                    <a:pt x="232" y="142"/>
                  </a:cubicBezTo>
                  <a:cubicBezTo>
                    <a:pt x="231" y="142"/>
                    <a:pt x="230" y="144"/>
                    <a:pt x="229" y="144"/>
                  </a:cubicBezTo>
                  <a:cubicBezTo>
                    <a:pt x="225" y="144"/>
                    <a:pt x="232" y="140"/>
                    <a:pt x="233" y="141"/>
                  </a:cubicBezTo>
                  <a:cubicBezTo>
                    <a:pt x="232" y="140"/>
                    <a:pt x="229" y="141"/>
                    <a:pt x="228" y="141"/>
                  </a:cubicBezTo>
                  <a:cubicBezTo>
                    <a:pt x="225" y="141"/>
                    <a:pt x="223" y="140"/>
                    <a:pt x="221" y="140"/>
                  </a:cubicBezTo>
                  <a:cubicBezTo>
                    <a:pt x="222" y="140"/>
                    <a:pt x="225" y="138"/>
                    <a:pt x="226" y="137"/>
                  </a:cubicBezTo>
                  <a:cubicBezTo>
                    <a:pt x="226" y="134"/>
                    <a:pt x="228" y="135"/>
                    <a:pt x="229" y="136"/>
                  </a:cubicBezTo>
                  <a:cubicBezTo>
                    <a:pt x="231" y="136"/>
                    <a:pt x="239" y="134"/>
                    <a:pt x="240" y="133"/>
                  </a:cubicBezTo>
                  <a:cubicBezTo>
                    <a:pt x="240" y="132"/>
                    <a:pt x="235" y="131"/>
                    <a:pt x="234" y="130"/>
                  </a:cubicBezTo>
                  <a:cubicBezTo>
                    <a:pt x="235" y="131"/>
                    <a:pt x="239" y="132"/>
                    <a:pt x="240" y="132"/>
                  </a:cubicBezTo>
                  <a:cubicBezTo>
                    <a:pt x="241" y="133"/>
                    <a:pt x="245" y="133"/>
                    <a:pt x="245" y="135"/>
                  </a:cubicBezTo>
                  <a:cubicBezTo>
                    <a:pt x="244" y="138"/>
                    <a:pt x="246" y="139"/>
                    <a:pt x="248" y="139"/>
                  </a:cubicBezTo>
                  <a:cubicBezTo>
                    <a:pt x="248" y="139"/>
                    <a:pt x="254" y="139"/>
                    <a:pt x="253" y="138"/>
                  </a:cubicBezTo>
                  <a:cubicBezTo>
                    <a:pt x="253" y="138"/>
                    <a:pt x="253" y="140"/>
                    <a:pt x="254" y="140"/>
                  </a:cubicBezTo>
                  <a:cubicBezTo>
                    <a:pt x="256" y="139"/>
                    <a:pt x="257" y="136"/>
                    <a:pt x="257" y="134"/>
                  </a:cubicBezTo>
                  <a:cubicBezTo>
                    <a:pt x="257" y="133"/>
                    <a:pt x="257" y="129"/>
                    <a:pt x="255" y="130"/>
                  </a:cubicBezTo>
                  <a:cubicBezTo>
                    <a:pt x="253" y="132"/>
                    <a:pt x="254" y="130"/>
                    <a:pt x="253" y="129"/>
                  </a:cubicBezTo>
                  <a:cubicBezTo>
                    <a:pt x="251" y="127"/>
                    <a:pt x="248" y="126"/>
                    <a:pt x="245" y="124"/>
                  </a:cubicBezTo>
                  <a:cubicBezTo>
                    <a:pt x="244" y="123"/>
                    <a:pt x="243" y="123"/>
                    <a:pt x="242" y="122"/>
                  </a:cubicBezTo>
                  <a:cubicBezTo>
                    <a:pt x="242" y="122"/>
                    <a:pt x="238" y="123"/>
                    <a:pt x="238" y="124"/>
                  </a:cubicBezTo>
                  <a:cubicBezTo>
                    <a:pt x="238" y="124"/>
                    <a:pt x="239" y="123"/>
                    <a:pt x="238" y="123"/>
                  </a:cubicBezTo>
                  <a:cubicBezTo>
                    <a:pt x="238" y="123"/>
                    <a:pt x="237" y="122"/>
                    <a:pt x="237" y="122"/>
                  </a:cubicBezTo>
                  <a:cubicBezTo>
                    <a:pt x="237" y="121"/>
                    <a:pt x="241" y="122"/>
                    <a:pt x="241" y="121"/>
                  </a:cubicBezTo>
                  <a:cubicBezTo>
                    <a:pt x="241" y="119"/>
                    <a:pt x="241" y="118"/>
                    <a:pt x="238" y="118"/>
                  </a:cubicBezTo>
                  <a:cubicBezTo>
                    <a:pt x="236" y="119"/>
                    <a:pt x="235" y="121"/>
                    <a:pt x="233" y="119"/>
                  </a:cubicBezTo>
                  <a:cubicBezTo>
                    <a:pt x="233" y="119"/>
                    <a:pt x="229" y="119"/>
                    <a:pt x="229" y="118"/>
                  </a:cubicBezTo>
                  <a:cubicBezTo>
                    <a:pt x="229" y="116"/>
                    <a:pt x="234" y="119"/>
                    <a:pt x="234" y="119"/>
                  </a:cubicBezTo>
                  <a:cubicBezTo>
                    <a:pt x="235" y="119"/>
                    <a:pt x="240" y="118"/>
                    <a:pt x="240" y="117"/>
                  </a:cubicBezTo>
                  <a:cubicBezTo>
                    <a:pt x="241" y="117"/>
                    <a:pt x="236" y="115"/>
                    <a:pt x="235" y="115"/>
                  </a:cubicBezTo>
                  <a:cubicBezTo>
                    <a:pt x="233" y="115"/>
                    <a:pt x="230" y="115"/>
                    <a:pt x="228" y="116"/>
                  </a:cubicBezTo>
                  <a:cubicBezTo>
                    <a:pt x="229" y="116"/>
                    <a:pt x="233" y="113"/>
                    <a:pt x="233" y="114"/>
                  </a:cubicBezTo>
                  <a:cubicBezTo>
                    <a:pt x="233" y="113"/>
                    <a:pt x="229" y="113"/>
                    <a:pt x="229" y="112"/>
                  </a:cubicBezTo>
                  <a:cubicBezTo>
                    <a:pt x="232" y="113"/>
                    <a:pt x="235" y="115"/>
                    <a:pt x="238" y="113"/>
                  </a:cubicBezTo>
                  <a:cubicBezTo>
                    <a:pt x="238" y="113"/>
                    <a:pt x="241" y="112"/>
                    <a:pt x="241" y="111"/>
                  </a:cubicBezTo>
                  <a:cubicBezTo>
                    <a:pt x="240" y="110"/>
                    <a:pt x="238" y="109"/>
                    <a:pt x="238" y="108"/>
                  </a:cubicBezTo>
                  <a:cubicBezTo>
                    <a:pt x="238" y="109"/>
                    <a:pt x="241" y="110"/>
                    <a:pt x="242" y="110"/>
                  </a:cubicBezTo>
                  <a:cubicBezTo>
                    <a:pt x="244" y="111"/>
                    <a:pt x="243" y="109"/>
                    <a:pt x="245" y="109"/>
                  </a:cubicBezTo>
                  <a:cubicBezTo>
                    <a:pt x="246" y="109"/>
                    <a:pt x="254" y="111"/>
                    <a:pt x="254" y="111"/>
                  </a:cubicBezTo>
                  <a:cubicBezTo>
                    <a:pt x="253" y="111"/>
                    <a:pt x="246" y="110"/>
                    <a:pt x="246" y="110"/>
                  </a:cubicBezTo>
                  <a:cubicBezTo>
                    <a:pt x="248" y="114"/>
                    <a:pt x="254" y="113"/>
                    <a:pt x="257" y="113"/>
                  </a:cubicBezTo>
                  <a:cubicBezTo>
                    <a:pt x="258" y="112"/>
                    <a:pt x="261" y="113"/>
                    <a:pt x="262" y="112"/>
                  </a:cubicBezTo>
                  <a:cubicBezTo>
                    <a:pt x="265" y="111"/>
                    <a:pt x="264" y="109"/>
                    <a:pt x="262" y="108"/>
                  </a:cubicBezTo>
                  <a:cubicBezTo>
                    <a:pt x="261" y="107"/>
                    <a:pt x="258" y="106"/>
                    <a:pt x="257" y="106"/>
                  </a:cubicBezTo>
                  <a:cubicBezTo>
                    <a:pt x="256" y="106"/>
                    <a:pt x="257" y="109"/>
                    <a:pt x="257" y="110"/>
                  </a:cubicBezTo>
                  <a:cubicBezTo>
                    <a:pt x="256" y="109"/>
                    <a:pt x="256" y="108"/>
                    <a:pt x="255" y="107"/>
                  </a:cubicBezTo>
                  <a:cubicBezTo>
                    <a:pt x="255" y="106"/>
                    <a:pt x="254" y="107"/>
                    <a:pt x="253" y="106"/>
                  </a:cubicBezTo>
                  <a:cubicBezTo>
                    <a:pt x="254" y="107"/>
                    <a:pt x="256" y="101"/>
                    <a:pt x="256" y="100"/>
                  </a:cubicBezTo>
                  <a:cubicBezTo>
                    <a:pt x="256" y="100"/>
                    <a:pt x="257" y="103"/>
                    <a:pt x="257" y="103"/>
                  </a:cubicBezTo>
                  <a:cubicBezTo>
                    <a:pt x="257" y="105"/>
                    <a:pt x="257" y="106"/>
                    <a:pt x="258" y="106"/>
                  </a:cubicBezTo>
                  <a:cubicBezTo>
                    <a:pt x="261" y="106"/>
                    <a:pt x="263" y="105"/>
                    <a:pt x="265" y="105"/>
                  </a:cubicBezTo>
                  <a:cubicBezTo>
                    <a:pt x="266" y="105"/>
                    <a:pt x="272" y="103"/>
                    <a:pt x="270" y="101"/>
                  </a:cubicBezTo>
                  <a:cubicBezTo>
                    <a:pt x="268" y="100"/>
                    <a:pt x="267" y="102"/>
                    <a:pt x="266" y="101"/>
                  </a:cubicBezTo>
                  <a:cubicBezTo>
                    <a:pt x="266" y="100"/>
                    <a:pt x="266" y="100"/>
                    <a:pt x="266" y="99"/>
                  </a:cubicBezTo>
                  <a:cubicBezTo>
                    <a:pt x="267" y="98"/>
                    <a:pt x="266" y="97"/>
                    <a:pt x="265" y="97"/>
                  </a:cubicBezTo>
                  <a:cubicBezTo>
                    <a:pt x="265" y="96"/>
                    <a:pt x="262" y="96"/>
                    <a:pt x="261" y="96"/>
                  </a:cubicBezTo>
                  <a:cubicBezTo>
                    <a:pt x="259" y="96"/>
                    <a:pt x="258" y="98"/>
                    <a:pt x="256" y="96"/>
                  </a:cubicBezTo>
                  <a:cubicBezTo>
                    <a:pt x="260" y="99"/>
                    <a:pt x="262" y="91"/>
                    <a:pt x="266" y="95"/>
                  </a:cubicBezTo>
                  <a:cubicBezTo>
                    <a:pt x="267" y="97"/>
                    <a:pt x="269" y="94"/>
                    <a:pt x="269" y="92"/>
                  </a:cubicBezTo>
                  <a:cubicBezTo>
                    <a:pt x="269" y="91"/>
                    <a:pt x="266" y="88"/>
                    <a:pt x="266" y="88"/>
                  </a:cubicBezTo>
                  <a:cubicBezTo>
                    <a:pt x="266" y="87"/>
                    <a:pt x="269" y="90"/>
                    <a:pt x="269" y="91"/>
                  </a:cubicBezTo>
                  <a:cubicBezTo>
                    <a:pt x="269" y="92"/>
                    <a:pt x="271" y="90"/>
                    <a:pt x="270" y="88"/>
                  </a:cubicBezTo>
                  <a:cubicBezTo>
                    <a:pt x="269" y="87"/>
                    <a:pt x="267" y="85"/>
                    <a:pt x="266" y="84"/>
                  </a:cubicBezTo>
                  <a:cubicBezTo>
                    <a:pt x="264" y="84"/>
                    <a:pt x="261" y="85"/>
                    <a:pt x="259" y="84"/>
                  </a:cubicBezTo>
                  <a:cubicBezTo>
                    <a:pt x="258" y="83"/>
                    <a:pt x="258" y="81"/>
                    <a:pt x="256" y="81"/>
                  </a:cubicBezTo>
                  <a:cubicBezTo>
                    <a:pt x="256" y="80"/>
                    <a:pt x="252" y="81"/>
                    <a:pt x="253" y="80"/>
                  </a:cubicBezTo>
                  <a:cubicBezTo>
                    <a:pt x="254" y="78"/>
                    <a:pt x="254" y="77"/>
                    <a:pt x="256" y="79"/>
                  </a:cubicBezTo>
                  <a:cubicBezTo>
                    <a:pt x="258" y="81"/>
                    <a:pt x="260" y="78"/>
                    <a:pt x="262" y="77"/>
                  </a:cubicBezTo>
                  <a:cubicBezTo>
                    <a:pt x="265" y="75"/>
                    <a:pt x="271" y="81"/>
                    <a:pt x="274" y="78"/>
                  </a:cubicBezTo>
                  <a:cubicBezTo>
                    <a:pt x="275" y="77"/>
                    <a:pt x="275" y="72"/>
                    <a:pt x="272" y="73"/>
                  </a:cubicBezTo>
                  <a:cubicBezTo>
                    <a:pt x="271" y="73"/>
                    <a:pt x="270" y="74"/>
                    <a:pt x="269" y="73"/>
                  </a:cubicBezTo>
                  <a:cubicBezTo>
                    <a:pt x="267" y="73"/>
                    <a:pt x="265" y="72"/>
                    <a:pt x="263" y="70"/>
                  </a:cubicBezTo>
                  <a:cubicBezTo>
                    <a:pt x="260" y="68"/>
                    <a:pt x="271" y="71"/>
                    <a:pt x="271" y="70"/>
                  </a:cubicBezTo>
                  <a:cubicBezTo>
                    <a:pt x="270" y="68"/>
                    <a:pt x="265" y="67"/>
                    <a:pt x="263" y="66"/>
                  </a:cubicBezTo>
                  <a:cubicBezTo>
                    <a:pt x="260" y="65"/>
                    <a:pt x="260" y="66"/>
                    <a:pt x="259" y="68"/>
                  </a:cubicBezTo>
                  <a:cubicBezTo>
                    <a:pt x="259" y="69"/>
                    <a:pt x="257" y="70"/>
                    <a:pt x="256" y="69"/>
                  </a:cubicBezTo>
                  <a:cubicBezTo>
                    <a:pt x="255" y="69"/>
                    <a:pt x="258" y="65"/>
                    <a:pt x="258" y="64"/>
                  </a:cubicBezTo>
                  <a:cubicBezTo>
                    <a:pt x="258" y="63"/>
                    <a:pt x="259" y="61"/>
                    <a:pt x="260" y="60"/>
                  </a:cubicBezTo>
                  <a:cubicBezTo>
                    <a:pt x="260" y="59"/>
                    <a:pt x="260" y="57"/>
                    <a:pt x="261" y="57"/>
                  </a:cubicBezTo>
                  <a:cubicBezTo>
                    <a:pt x="262" y="57"/>
                    <a:pt x="264" y="57"/>
                    <a:pt x="265" y="56"/>
                  </a:cubicBezTo>
                  <a:cubicBezTo>
                    <a:pt x="265" y="56"/>
                    <a:pt x="270" y="51"/>
                    <a:pt x="270" y="52"/>
                  </a:cubicBezTo>
                  <a:cubicBezTo>
                    <a:pt x="270" y="52"/>
                    <a:pt x="268" y="51"/>
                    <a:pt x="268" y="51"/>
                  </a:cubicBezTo>
                  <a:cubicBezTo>
                    <a:pt x="268" y="50"/>
                    <a:pt x="268" y="49"/>
                    <a:pt x="268" y="48"/>
                  </a:cubicBezTo>
                  <a:cubicBezTo>
                    <a:pt x="268" y="46"/>
                    <a:pt x="269" y="46"/>
                    <a:pt x="271" y="46"/>
                  </a:cubicBezTo>
                  <a:cubicBezTo>
                    <a:pt x="273" y="46"/>
                    <a:pt x="281" y="43"/>
                    <a:pt x="276" y="43"/>
                  </a:cubicBezTo>
                  <a:cubicBezTo>
                    <a:pt x="273" y="43"/>
                    <a:pt x="268" y="42"/>
                    <a:pt x="266" y="44"/>
                  </a:cubicBezTo>
                  <a:cubicBezTo>
                    <a:pt x="265" y="45"/>
                    <a:pt x="265" y="47"/>
                    <a:pt x="263" y="46"/>
                  </a:cubicBezTo>
                  <a:cubicBezTo>
                    <a:pt x="261" y="45"/>
                    <a:pt x="263" y="43"/>
                    <a:pt x="264" y="42"/>
                  </a:cubicBezTo>
                  <a:cubicBezTo>
                    <a:pt x="266" y="39"/>
                    <a:pt x="270" y="41"/>
                    <a:pt x="273" y="41"/>
                  </a:cubicBezTo>
                  <a:cubicBezTo>
                    <a:pt x="277" y="41"/>
                    <a:pt x="281" y="42"/>
                    <a:pt x="283" y="38"/>
                  </a:cubicBezTo>
                  <a:cubicBezTo>
                    <a:pt x="284" y="38"/>
                    <a:pt x="280" y="37"/>
                    <a:pt x="280" y="37"/>
                  </a:cubicBezTo>
                  <a:cubicBezTo>
                    <a:pt x="278" y="36"/>
                    <a:pt x="276" y="37"/>
                    <a:pt x="274" y="37"/>
                  </a:cubicBezTo>
                  <a:cubicBezTo>
                    <a:pt x="272" y="37"/>
                    <a:pt x="271" y="36"/>
                    <a:pt x="269" y="36"/>
                  </a:cubicBezTo>
                  <a:cubicBezTo>
                    <a:pt x="268" y="36"/>
                    <a:pt x="266" y="36"/>
                    <a:pt x="265" y="36"/>
                  </a:cubicBezTo>
                  <a:cubicBezTo>
                    <a:pt x="266" y="37"/>
                    <a:pt x="269" y="36"/>
                    <a:pt x="271" y="36"/>
                  </a:cubicBezTo>
                  <a:cubicBezTo>
                    <a:pt x="274" y="36"/>
                    <a:pt x="276" y="35"/>
                    <a:pt x="279" y="35"/>
                  </a:cubicBezTo>
                  <a:cubicBezTo>
                    <a:pt x="283" y="36"/>
                    <a:pt x="285" y="34"/>
                    <a:pt x="288" y="34"/>
                  </a:cubicBezTo>
                  <a:cubicBezTo>
                    <a:pt x="289" y="34"/>
                    <a:pt x="291" y="34"/>
                    <a:pt x="291" y="33"/>
                  </a:cubicBezTo>
                  <a:cubicBezTo>
                    <a:pt x="291" y="33"/>
                    <a:pt x="289" y="31"/>
                    <a:pt x="290" y="31"/>
                  </a:cubicBezTo>
                  <a:cubicBezTo>
                    <a:pt x="295" y="30"/>
                    <a:pt x="300" y="29"/>
                    <a:pt x="304" y="26"/>
                  </a:cubicBezTo>
                  <a:cubicBezTo>
                    <a:pt x="305" y="25"/>
                    <a:pt x="301" y="24"/>
                    <a:pt x="301" y="24"/>
                  </a:cubicBezTo>
                  <a:cubicBezTo>
                    <a:pt x="298" y="23"/>
                    <a:pt x="295" y="22"/>
                    <a:pt x="293" y="22"/>
                  </a:cubicBezTo>
                  <a:cubicBezTo>
                    <a:pt x="287" y="21"/>
                    <a:pt x="282" y="20"/>
                    <a:pt x="277" y="25"/>
                  </a:cubicBezTo>
                  <a:cubicBezTo>
                    <a:pt x="275" y="28"/>
                    <a:pt x="273" y="26"/>
                    <a:pt x="269" y="26"/>
                  </a:cubicBezTo>
                  <a:cubicBezTo>
                    <a:pt x="268" y="26"/>
                    <a:pt x="264" y="29"/>
                    <a:pt x="265" y="26"/>
                  </a:cubicBezTo>
                  <a:cubicBezTo>
                    <a:pt x="265" y="24"/>
                    <a:pt x="260" y="27"/>
                    <a:pt x="259" y="28"/>
                  </a:cubicBezTo>
                  <a:cubicBezTo>
                    <a:pt x="257" y="29"/>
                    <a:pt x="255" y="30"/>
                    <a:pt x="253" y="31"/>
                  </a:cubicBezTo>
                  <a:cubicBezTo>
                    <a:pt x="252" y="31"/>
                    <a:pt x="244" y="37"/>
                    <a:pt x="244" y="37"/>
                  </a:cubicBezTo>
                  <a:cubicBezTo>
                    <a:pt x="242" y="35"/>
                    <a:pt x="264" y="22"/>
                    <a:pt x="251" y="19"/>
                  </a:cubicBezTo>
                  <a:cubicBezTo>
                    <a:pt x="246" y="19"/>
                    <a:pt x="247" y="22"/>
                    <a:pt x="243" y="24"/>
                  </a:cubicBezTo>
                  <a:cubicBezTo>
                    <a:pt x="240" y="25"/>
                    <a:pt x="238" y="25"/>
                    <a:pt x="235" y="26"/>
                  </a:cubicBezTo>
                  <a:cubicBezTo>
                    <a:pt x="234" y="26"/>
                    <a:pt x="229" y="28"/>
                    <a:pt x="228" y="28"/>
                  </a:cubicBezTo>
                  <a:cubicBezTo>
                    <a:pt x="226" y="25"/>
                    <a:pt x="233" y="24"/>
                    <a:pt x="235" y="24"/>
                  </a:cubicBezTo>
                  <a:cubicBezTo>
                    <a:pt x="235" y="23"/>
                    <a:pt x="241" y="22"/>
                    <a:pt x="238" y="21"/>
                  </a:cubicBezTo>
                  <a:cubicBezTo>
                    <a:pt x="235" y="20"/>
                    <a:pt x="232" y="20"/>
                    <a:pt x="229" y="20"/>
                  </a:cubicBezTo>
                  <a:cubicBezTo>
                    <a:pt x="221" y="20"/>
                    <a:pt x="213" y="21"/>
                    <a:pt x="205" y="23"/>
                  </a:cubicBezTo>
                  <a:cubicBezTo>
                    <a:pt x="205" y="23"/>
                    <a:pt x="202" y="25"/>
                    <a:pt x="201" y="24"/>
                  </a:cubicBezTo>
                  <a:cubicBezTo>
                    <a:pt x="201" y="22"/>
                    <a:pt x="200" y="22"/>
                    <a:pt x="202" y="22"/>
                  </a:cubicBezTo>
                  <a:cubicBezTo>
                    <a:pt x="206" y="20"/>
                    <a:pt x="210" y="19"/>
                    <a:pt x="214" y="18"/>
                  </a:cubicBezTo>
                  <a:cubicBezTo>
                    <a:pt x="221" y="17"/>
                    <a:pt x="229" y="18"/>
                    <a:pt x="237" y="18"/>
                  </a:cubicBezTo>
                  <a:cubicBezTo>
                    <a:pt x="239" y="18"/>
                    <a:pt x="241" y="18"/>
                    <a:pt x="243" y="18"/>
                  </a:cubicBezTo>
                  <a:cubicBezTo>
                    <a:pt x="247" y="16"/>
                    <a:pt x="252" y="16"/>
                    <a:pt x="256" y="14"/>
                  </a:cubicBezTo>
                  <a:cubicBezTo>
                    <a:pt x="258" y="14"/>
                    <a:pt x="259" y="13"/>
                    <a:pt x="256" y="12"/>
                  </a:cubicBezTo>
                  <a:cubicBezTo>
                    <a:pt x="254" y="11"/>
                    <a:pt x="250" y="10"/>
                    <a:pt x="248" y="11"/>
                  </a:cubicBezTo>
                  <a:cubicBezTo>
                    <a:pt x="246" y="11"/>
                    <a:pt x="246" y="10"/>
                    <a:pt x="244" y="9"/>
                  </a:cubicBezTo>
                  <a:cubicBezTo>
                    <a:pt x="242" y="9"/>
                    <a:pt x="240" y="11"/>
                    <a:pt x="238" y="11"/>
                  </a:cubicBezTo>
                  <a:cubicBezTo>
                    <a:pt x="238" y="11"/>
                    <a:pt x="240" y="8"/>
                    <a:pt x="241" y="8"/>
                  </a:cubicBezTo>
                  <a:cubicBezTo>
                    <a:pt x="242" y="6"/>
                    <a:pt x="238" y="6"/>
                    <a:pt x="237" y="6"/>
                  </a:cubicBezTo>
                  <a:cubicBezTo>
                    <a:pt x="231" y="7"/>
                    <a:pt x="226" y="7"/>
                    <a:pt x="220" y="6"/>
                  </a:cubicBezTo>
                  <a:cubicBezTo>
                    <a:pt x="215" y="6"/>
                    <a:pt x="211" y="8"/>
                    <a:pt x="206" y="8"/>
                  </a:cubicBezTo>
                  <a:cubicBezTo>
                    <a:pt x="204" y="8"/>
                    <a:pt x="201" y="8"/>
                    <a:pt x="199" y="8"/>
                  </a:cubicBezTo>
                  <a:cubicBezTo>
                    <a:pt x="197" y="9"/>
                    <a:pt x="194" y="8"/>
                    <a:pt x="193" y="9"/>
                  </a:cubicBezTo>
                  <a:cubicBezTo>
                    <a:pt x="196" y="8"/>
                    <a:pt x="199" y="8"/>
                    <a:pt x="202" y="7"/>
                  </a:cubicBezTo>
                  <a:cubicBezTo>
                    <a:pt x="207" y="7"/>
                    <a:pt x="211" y="6"/>
                    <a:pt x="215" y="6"/>
                  </a:cubicBezTo>
                  <a:cubicBezTo>
                    <a:pt x="217" y="6"/>
                    <a:pt x="237" y="6"/>
                    <a:pt x="237" y="4"/>
                  </a:cubicBezTo>
                  <a:cubicBezTo>
                    <a:pt x="236" y="4"/>
                    <a:pt x="233" y="3"/>
                    <a:pt x="232" y="2"/>
                  </a:cubicBezTo>
                  <a:cubicBezTo>
                    <a:pt x="229" y="2"/>
                    <a:pt x="227" y="2"/>
                    <a:pt x="224" y="2"/>
                  </a:cubicBezTo>
                  <a:cubicBezTo>
                    <a:pt x="220" y="2"/>
                    <a:pt x="216" y="1"/>
                    <a:pt x="213" y="0"/>
                  </a:cubicBezTo>
                  <a:cubicBezTo>
                    <a:pt x="206" y="0"/>
                    <a:pt x="200" y="0"/>
                    <a:pt x="194" y="0"/>
                  </a:cubicBezTo>
                  <a:cubicBezTo>
                    <a:pt x="191" y="1"/>
                    <a:pt x="188" y="1"/>
                    <a:pt x="185" y="1"/>
                  </a:cubicBezTo>
                  <a:cubicBezTo>
                    <a:pt x="184" y="1"/>
                    <a:pt x="183" y="3"/>
                    <a:pt x="183" y="3"/>
                  </a:cubicBezTo>
                  <a:cubicBezTo>
                    <a:pt x="181" y="3"/>
                    <a:pt x="179" y="2"/>
                    <a:pt x="177" y="2"/>
                  </a:cubicBezTo>
                  <a:cubicBezTo>
                    <a:pt x="176" y="2"/>
                    <a:pt x="175" y="3"/>
                    <a:pt x="173" y="3"/>
                  </a:cubicBezTo>
                  <a:cubicBezTo>
                    <a:pt x="171" y="3"/>
                    <a:pt x="171" y="4"/>
                    <a:pt x="173" y="4"/>
                  </a:cubicBezTo>
                  <a:cubicBezTo>
                    <a:pt x="176" y="5"/>
                    <a:pt x="179" y="5"/>
                    <a:pt x="181" y="6"/>
                  </a:cubicBezTo>
                  <a:cubicBezTo>
                    <a:pt x="180" y="5"/>
                    <a:pt x="174" y="7"/>
                    <a:pt x="173" y="8"/>
                  </a:cubicBezTo>
                  <a:cubicBezTo>
                    <a:pt x="173" y="8"/>
                    <a:pt x="170" y="8"/>
                    <a:pt x="170" y="8"/>
                  </a:cubicBezTo>
                  <a:cubicBezTo>
                    <a:pt x="170" y="8"/>
                    <a:pt x="172" y="10"/>
                    <a:pt x="172" y="10"/>
                  </a:cubicBezTo>
                  <a:cubicBezTo>
                    <a:pt x="171" y="10"/>
                    <a:pt x="169" y="9"/>
                    <a:pt x="168" y="8"/>
                  </a:cubicBezTo>
                  <a:cubicBezTo>
                    <a:pt x="167" y="7"/>
                    <a:pt x="164" y="8"/>
                    <a:pt x="163" y="8"/>
                  </a:cubicBezTo>
                  <a:cubicBezTo>
                    <a:pt x="160" y="7"/>
                    <a:pt x="157" y="6"/>
                    <a:pt x="154" y="5"/>
                  </a:cubicBezTo>
                  <a:cubicBezTo>
                    <a:pt x="152" y="4"/>
                    <a:pt x="150" y="6"/>
                    <a:pt x="147" y="6"/>
                  </a:cubicBezTo>
                  <a:cubicBezTo>
                    <a:pt x="146" y="6"/>
                    <a:pt x="140" y="5"/>
                    <a:pt x="140" y="7"/>
                  </a:cubicBezTo>
                  <a:cubicBezTo>
                    <a:pt x="139" y="7"/>
                    <a:pt x="153" y="9"/>
                    <a:pt x="155" y="10"/>
                  </a:cubicBezTo>
                  <a:cubicBezTo>
                    <a:pt x="158" y="10"/>
                    <a:pt x="161" y="10"/>
                    <a:pt x="163" y="11"/>
                  </a:cubicBezTo>
                  <a:cubicBezTo>
                    <a:pt x="164" y="11"/>
                    <a:pt x="165" y="11"/>
                    <a:pt x="166" y="12"/>
                  </a:cubicBezTo>
                  <a:cubicBezTo>
                    <a:pt x="166" y="12"/>
                    <a:pt x="166" y="15"/>
                    <a:pt x="166" y="15"/>
                  </a:cubicBezTo>
                  <a:cubicBezTo>
                    <a:pt x="166" y="16"/>
                    <a:pt x="165" y="14"/>
                    <a:pt x="165" y="13"/>
                  </a:cubicBezTo>
                  <a:cubicBezTo>
                    <a:pt x="164" y="12"/>
                    <a:pt x="161" y="12"/>
                    <a:pt x="160" y="11"/>
                  </a:cubicBezTo>
                  <a:cubicBezTo>
                    <a:pt x="160" y="11"/>
                    <a:pt x="157" y="11"/>
                    <a:pt x="157" y="11"/>
                  </a:cubicBezTo>
                  <a:cubicBezTo>
                    <a:pt x="157" y="12"/>
                    <a:pt x="158" y="14"/>
                    <a:pt x="158" y="14"/>
                  </a:cubicBezTo>
                  <a:cubicBezTo>
                    <a:pt x="156" y="14"/>
                    <a:pt x="155" y="11"/>
                    <a:pt x="154" y="11"/>
                  </a:cubicBezTo>
                  <a:cubicBezTo>
                    <a:pt x="152" y="11"/>
                    <a:pt x="150" y="11"/>
                    <a:pt x="148" y="10"/>
                  </a:cubicBezTo>
                  <a:cubicBezTo>
                    <a:pt x="147" y="10"/>
                    <a:pt x="139" y="10"/>
                    <a:pt x="139" y="10"/>
                  </a:cubicBezTo>
                  <a:cubicBezTo>
                    <a:pt x="138" y="12"/>
                    <a:pt x="151" y="17"/>
                    <a:pt x="151" y="17"/>
                  </a:cubicBezTo>
                  <a:cubicBezTo>
                    <a:pt x="151" y="18"/>
                    <a:pt x="146" y="17"/>
                    <a:pt x="146" y="17"/>
                  </a:cubicBezTo>
                  <a:cubicBezTo>
                    <a:pt x="143" y="17"/>
                    <a:pt x="142" y="16"/>
                    <a:pt x="143" y="19"/>
                  </a:cubicBezTo>
                  <a:cubicBezTo>
                    <a:pt x="142" y="19"/>
                    <a:pt x="141" y="18"/>
                    <a:pt x="140" y="17"/>
                  </a:cubicBezTo>
                  <a:cubicBezTo>
                    <a:pt x="140" y="16"/>
                    <a:pt x="142" y="17"/>
                    <a:pt x="143" y="16"/>
                  </a:cubicBezTo>
                  <a:cubicBezTo>
                    <a:pt x="143" y="16"/>
                    <a:pt x="141" y="14"/>
                    <a:pt x="140" y="14"/>
                  </a:cubicBezTo>
                  <a:cubicBezTo>
                    <a:pt x="138" y="13"/>
                    <a:pt x="136" y="12"/>
                    <a:pt x="133" y="12"/>
                  </a:cubicBezTo>
                  <a:cubicBezTo>
                    <a:pt x="132" y="12"/>
                    <a:pt x="130" y="11"/>
                    <a:pt x="129" y="12"/>
                  </a:cubicBezTo>
                  <a:cubicBezTo>
                    <a:pt x="128" y="12"/>
                    <a:pt x="131" y="15"/>
                    <a:pt x="131" y="15"/>
                  </a:cubicBezTo>
                  <a:cubicBezTo>
                    <a:pt x="134" y="17"/>
                    <a:pt x="138" y="17"/>
                    <a:pt x="142" y="20"/>
                  </a:cubicBezTo>
                  <a:cubicBezTo>
                    <a:pt x="143" y="20"/>
                    <a:pt x="144" y="21"/>
                    <a:pt x="143" y="22"/>
                  </a:cubicBezTo>
                  <a:cubicBezTo>
                    <a:pt x="141" y="24"/>
                    <a:pt x="139" y="22"/>
                    <a:pt x="137" y="21"/>
                  </a:cubicBezTo>
                  <a:cubicBezTo>
                    <a:pt x="132" y="18"/>
                    <a:pt x="126" y="16"/>
                    <a:pt x="120" y="15"/>
                  </a:cubicBezTo>
                  <a:cubicBezTo>
                    <a:pt x="117" y="14"/>
                    <a:pt x="114" y="13"/>
                    <a:pt x="111" y="14"/>
                  </a:cubicBezTo>
                  <a:cubicBezTo>
                    <a:pt x="110" y="14"/>
                    <a:pt x="113" y="17"/>
                    <a:pt x="113" y="18"/>
                  </a:cubicBezTo>
                  <a:cubicBezTo>
                    <a:pt x="113" y="18"/>
                    <a:pt x="117" y="21"/>
                    <a:pt x="117" y="21"/>
                  </a:cubicBezTo>
                  <a:cubicBezTo>
                    <a:pt x="117" y="22"/>
                    <a:pt x="111" y="21"/>
                    <a:pt x="111" y="21"/>
                  </a:cubicBezTo>
                  <a:cubicBezTo>
                    <a:pt x="111" y="23"/>
                    <a:pt x="115" y="22"/>
                    <a:pt x="115" y="24"/>
                  </a:cubicBezTo>
                  <a:cubicBezTo>
                    <a:pt x="115" y="24"/>
                    <a:pt x="111" y="23"/>
                    <a:pt x="110" y="22"/>
                  </a:cubicBezTo>
                  <a:cubicBezTo>
                    <a:pt x="108" y="21"/>
                    <a:pt x="106" y="21"/>
                    <a:pt x="103" y="20"/>
                  </a:cubicBezTo>
                  <a:cubicBezTo>
                    <a:pt x="101" y="19"/>
                    <a:pt x="101" y="20"/>
                    <a:pt x="101" y="22"/>
                  </a:cubicBezTo>
                  <a:cubicBezTo>
                    <a:pt x="100" y="23"/>
                    <a:pt x="99" y="23"/>
                    <a:pt x="98" y="23"/>
                  </a:cubicBezTo>
                  <a:cubicBezTo>
                    <a:pt x="98" y="24"/>
                    <a:pt x="98" y="26"/>
                    <a:pt x="97" y="26"/>
                  </a:cubicBezTo>
                  <a:cubicBezTo>
                    <a:pt x="97" y="27"/>
                    <a:pt x="97" y="24"/>
                    <a:pt x="97" y="23"/>
                  </a:cubicBezTo>
                  <a:cubicBezTo>
                    <a:pt x="97" y="22"/>
                    <a:pt x="98" y="21"/>
                    <a:pt x="98" y="20"/>
                  </a:cubicBezTo>
                  <a:cubicBezTo>
                    <a:pt x="97" y="16"/>
                    <a:pt x="93" y="16"/>
                    <a:pt x="90" y="16"/>
                  </a:cubicBezTo>
                  <a:cubicBezTo>
                    <a:pt x="86" y="17"/>
                    <a:pt x="82" y="18"/>
                    <a:pt x="78" y="18"/>
                  </a:cubicBezTo>
                  <a:cubicBezTo>
                    <a:pt x="77" y="19"/>
                    <a:pt x="75" y="19"/>
                    <a:pt x="74" y="19"/>
                  </a:cubicBezTo>
                  <a:cubicBezTo>
                    <a:pt x="74" y="19"/>
                    <a:pt x="69" y="20"/>
                    <a:pt x="69" y="20"/>
                  </a:cubicBezTo>
                  <a:cubicBezTo>
                    <a:pt x="70" y="21"/>
                    <a:pt x="72" y="21"/>
                    <a:pt x="73" y="21"/>
                  </a:cubicBezTo>
                  <a:cubicBezTo>
                    <a:pt x="74" y="22"/>
                    <a:pt x="75" y="23"/>
                    <a:pt x="77" y="24"/>
                  </a:cubicBezTo>
                  <a:cubicBezTo>
                    <a:pt x="77" y="24"/>
                    <a:pt x="81" y="27"/>
                    <a:pt x="81" y="27"/>
                  </a:cubicBezTo>
                  <a:cubicBezTo>
                    <a:pt x="80" y="27"/>
                    <a:pt x="76" y="25"/>
                    <a:pt x="75" y="25"/>
                  </a:cubicBezTo>
                  <a:cubicBezTo>
                    <a:pt x="73" y="24"/>
                    <a:pt x="72" y="22"/>
                    <a:pt x="70" y="22"/>
                  </a:cubicBezTo>
                  <a:cubicBezTo>
                    <a:pt x="67" y="21"/>
                    <a:pt x="64" y="22"/>
                    <a:pt x="61" y="22"/>
                  </a:cubicBezTo>
                  <a:cubicBezTo>
                    <a:pt x="58" y="23"/>
                    <a:pt x="58" y="22"/>
                    <a:pt x="60" y="25"/>
                  </a:cubicBezTo>
                  <a:cubicBezTo>
                    <a:pt x="60" y="26"/>
                    <a:pt x="60" y="29"/>
                    <a:pt x="60" y="30"/>
                  </a:cubicBezTo>
                  <a:cubicBezTo>
                    <a:pt x="60" y="32"/>
                    <a:pt x="56" y="30"/>
                    <a:pt x="55" y="30"/>
                  </a:cubicBezTo>
                  <a:cubicBezTo>
                    <a:pt x="54" y="30"/>
                    <a:pt x="51" y="28"/>
                    <a:pt x="50" y="30"/>
                  </a:cubicBezTo>
                  <a:cubicBezTo>
                    <a:pt x="49" y="31"/>
                    <a:pt x="50" y="34"/>
                    <a:pt x="50" y="34"/>
                  </a:cubicBezTo>
                  <a:cubicBezTo>
                    <a:pt x="49" y="35"/>
                    <a:pt x="48" y="33"/>
                    <a:pt x="47" y="32"/>
                  </a:cubicBezTo>
                  <a:cubicBezTo>
                    <a:pt x="45" y="31"/>
                    <a:pt x="43" y="31"/>
                    <a:pt x="42" y="32"/>
                  </a:cubicBezTo>
                  <a:cubicBezTo>
                    <a:pt x="39" y="34"/>
                    <a:pt x="36" y="36"/>
                    <a:pt x="32" y="37"/>
                  </a:cubicBezTo>
                  <a:cubicBezTo>
                    <a:pt x="31" y="38"/>
                    <a:pt x="34" y="37"/>
                    <a:pt x="32" y="37"/>
                  </a:cubicBezTo>
                  <a:close/>
                </a:path>
              </a:pathLst>
            </a:custGeom>
            <a:grpFill/>
            <a:ln w="4763" cap="flat">
              <a:solidFill>
                <a:schemeClr val="bg1"/>
              </a:solidFill>
              <a:prstDash val="solid"/>
              <a:round/>
            </a:ln>
          </p:spPr>
          <p:txBody>
            <a:bodyPr vert="horz" wrap="square" lIns="68580" tIns="34290" rIns="68580" bIns="34290" numCol="1" anchor="t" anchorCtr="0" compatLnSpc="1"/>
            <a:lstStyle/>
            <a:p>
              <a:endParaRPr lang="id-ID"/>
            </a:p>
          </p:txBody>
        </p:sp>
      </p:grpSp>
      <p:sp>
        <p:nvSpPr>
          <p:cNvPr id="8" name="任意多边形: 形状 7"/>
          <p:cNvSpPr/>
          <p:nvPr/>
        </p:nvSpPr>
        <p:spPr>
          <a:xfrm>
            <a:off x="0" y="0"/>
            <a:ext cx="6908800" cy="6858000"/>
          </a:xfrm>
          <a:custGeom>
            <a:avLst/>
            <a:gdLst>
              <a:gd name="connsiteX0" fmla="*/ 0 w 6908800"/>
              <a:gd name="connsiteY0" fmla="*/ 0 h 6858000"/>
              <a:gd name="connsiteX1" fmla="*/ 5369336 w 6908800"/>
              <a:gd name="connsiteY1" fmla="*/ 0 h 6858000"/>
              <a:gd name="connsiteX2" fmla="*/ 5422763 w 6908800"/>
              <a:gd name="connsiteY2" fmla="*/ 50938 h 6858000"/>
              <a:gd name="connsiteX3" fmla="*/ 6908800 w 6908800"/>
              <a:gd name="connsiteY3" fmla="*/ 3638550 h 6858000"/>
              <a:gd name="connsiteX4" fmla="*/ 5900846 w 6908800"/>
              <a:gd name="connsiteY4" fmla="*/ 6674196 h 6858000"/>
              <a:gd name="connsiteX5" fmla="*/ 5756404 w 6908800"/>
              <a:gd name="connsiteY5" fmla="*/ 6858000 h 6858000"/>
              <a:gd name="connsiteX6" fmla="*/ 0 w 69088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08800" h="6858000">
                <a:moveTo>
                  <a:pt x="0" y="0"/>
                </a:moveTo>
                <a:lnTo>
                  <a:pt x="5369336" y="0"/>
                </a:lnTo>
                <a:lnTo>
                  <a:pt x="5422763" y="50938"/>
                </a:lnTo>
                <a:cubicBezTo>
                  <a:pt x="6340913" y="969088"/>
                  <a:pt x="6908800" y="2237500"/>
                  <a:pt x="6908800" y="3638550"/>
                </a:cubicBezTo>
                <a:cubicBezTo>
                  <a:pt x="6908800" y="4776903"/>
                  <a:pt x="6533906" y="5827695"/>
                  <a:pt x="5900846" y="6674196"/>
                </a:cubicBezTo>
                <a:lnTo>
                  <a:pt x="5756404" y="6858000"/>
                </a:lnTo>
                <a:lnTo>
                  <a:pt x="0" y="6858000"/>
                </a:ln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文本框 14"/>
          <p:cNvSpPr txBox="1"/>
          <p:nvPr/>
        </p:nvSpPr>
        <p:spPr>
          <a:xfrm>
            <a:off x="377120" y="1029366"/>
            <a:ext cx="6110286" cy="579120"/>
          </a:xfrm>
          <a:prstGeom prst="rect">
            <a:avLst/>
          </a:prstGeom>
          <a:noFill/>
        </p:spPr>
        <p:txBody>
          <a:bodyPr wrap="square">
            <a:spAutoFit/>
          </a:bodyPr>
          <a:lstStyle/>
          <a:p>
            <a:r>
              <a:rPr lang="zh-CN" altLang="en-US" sz="3200" b="1" dirty="0">
                <a:solidFill>
                  <a:schemeClr val="accent1"/>
                </a:solidFill>
              </a:rPr>
              <a:t>报名联系</a:t>
            </a:r>
          </a:p>
        </p:txBody>
      </p:sp>
      <p:cxnSp>
        <p:nvCxnSpPr>
          <p:cNvPr id="16" name="iś1iḑê"/>
          <p:cNvCxnSpPr/>
          <p:nvPr/>
        </p:nvCxnSpPr>
        <p:spPr>
          <a:xfrm flipH="1">
            <a:off x="455613" y="1716041"/>
            <a:ext cx="3668712" cy="0"/>
          </a:xfrm>
          <a:prstGeom prst="straightConnector1">
            <a:avLst/>
          </a:prstGeom>
          <a:ln w="19050" cap="rnd">
            <a:gradFill>
              <a:gsLst>
                <a:gs pos="100000">
                  <a:schemeClr val="accent1">
                    <a:lumMod val="60000"/>
                    <a:lumOff val="40000"/>
                    <a:alpha val="0"/>
                  </a:schemeClr>
                </a:gs>
                <a:gs pos="20000">
                  <a:schemeClr val="accent1"/>
                </a:gs>
              </a:gsLst>
              <a:lin ang="12000000" scaled="0"/>
            </a:gradFill>
            <a:round/>
          </a:ln>
        </p:spPr>
        <p:style>
          <a:lnRef idx="1">
            <a:schemeClr val="accent1"/>
          </a:lnRef>
          <a:fillRef idx="0">
            <a:schemeClr val="accent1"/>
          </a:fillRef>
          <a:effectRef idx="0">
            <a:schemeClr val="accent1"/>
          </a:effectRef>
          <a:fontRef idx="minor">
            <a:schemeClr val="tx1"/>
          </a:fontRef>
        </p:style>
      </p:cxnSp>
      <p:sp>
        <p:nvSpPr>
          <p:cNvPr id="23" name="iṣľïḓè"/>
          <p:cNvSpPr/>
          <p:nvPr/>
        </p:nvSpPr>
        <p:spPr>
          <a:xfrm>
            <a:off x="442913" y="1979320"/>
            <a:ext cx="418144" cy="418144"/>
          </a:xfrm>
          <a:prstGeom prst="ellipse">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508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87500" lnSpcReduction="20000"/>
          </a:bodyPr>
          <a:lstStyle/>
          <a:p>
            <a:pPr algn="ctr" defTabSz="913765"/>
            <a:endParaRPr lang="en-US" altLang="zh-CN" b="1" dirty="0">
              <a:solidFill>
                <a:schemeClr val="bg1"/>
              </a:solidFill>
              <a:effectLst>
                <a:outerShdw blurRad="38100" dist="38100" dir="2700000" algn="tl">
                  <a:srgbClr val="000000">
                    <a:alpha val="43137"/>
                  </a:srgbClr>
                </a:outerShdw>
              </a:effectLst>
            </a:endParaRPr>
          </a:p>
        </p:txBody>
      </p:sp>
      <p:sp>
        <p:nvSpPr>
          <p:cNvPr id="25" name="iconfont-11910-7191802"/>
          <p:cNvSpPr/>
          <p:nvPr/>
        </p:nvSpPr>
        <p:spPr>
          <a:xfrm>
            <a:off x="553376" y="2113221"/>
            <a:ext cx="199115" cy="159325"/>
          </a:xfrm>
          <a:custGeom>
            <a:avLst/>
            <a:gdLst>
              <a:gd name="T0" fmla="*/ 9335 w 9957"/>
              <a:gd name="T1" fmla="*/ 0 h 7965"/>
              <a:gd name="T2" fmla="*/ 622 w 9957"/>
              <a:gd name="T3" fmla="*/ 0 h 7965"/>
              <a:gd name="T4" fmla="*/ 0 w 9957"/>
              <a:gd name="T5" fmla="*/ 622 h 7965"/>
              <a:gd name="T6" fmla="*/ 0 w 9957"/>
              <a:gd name="T7" fmla="*/ 7342 h 7965"/>
              <a:gd name="T8" fmla="*/ 622 w 9957"/>
              <a:gd name="T9" fmla="*/ 7965 h 7965"/>
              <a:gd name="T10" fmla="*/ 9335 w 9957"/>
              <a:gd name="T11" fmla="*/ 7965 h 7965"/>
              <a:gd name="T12" fmla="*/ 9472 w 9957"/>
              <a:gd name="T13" fmla="*/ 7949 h 7965"/>
              <a:gd name="T14" fmla="*/ 9684 w 9957"/>
              <a:gd name="T15" fmla="*/ 7868 h 7965"/>
              <a:gd name="T16" fmla="*/ 9684 w 9957"/>
              <a:gd name="T17" fmla="*/ 7849 h 7965"/>
              <a:gd name="T18" fmla="*/ 9957 w 9957"/>
              <a:gd name="T19" fmla="*/ 7342 h 7965"/>
              <a:gd name="T20" fmla="*/ 9957 w 9957"/>
              <a:gd name="T21" fmla="*/ 621 h 7965"/>
              <a:gd name="T22" fmla="*/ 9335 w 9957"/>
              <a:gd name="T23" fmla="*/ 0 h 7965"/>
              <a:gd name="T24" fmla="*/ 4979 w 9957"/>
              <a:gd name="T25" fmla="*/ 4542 h 7965"/>
              <a:gd name="T26" fmla="*/ 700 w 9957"/>
              <a:gd name="T27" fmla="*/ 700 h 7965"/>
              <a:gd name="T28" fmla="*/ 9282 w 9957"/>
              <a:gd name="T29" fmla="*/ 700 h 7965"/>
              <a:gd name="T30" fmla="*/ 4979 w 9957"/>
              <a:gd name="T31" fmla="*/ 4542 h 7965"/>
              <a:gd name="T32" fmla="*/ 622 w 9957"/>
              <a:gd name="T33" fmla="*/ 1465 h 7965"/>
              <a:gd name="T34" fmla="*/ 3491 w 9957"/>
              <a:gd name="T35" fmla="*/ 4045 h 7965"/>
              <a:gd name="T36" fmla="*/ 622 w 9957"/>
              <a:gd name="T37" fmla="*/ 6903 h 7965"/>
              <a:gd name="T38" fmla="*/ 622 w 9957"/>
              <a:gd name="T39" fmla="*/ 1465 h 7965"/>
              <a:gd name="T40" fmla="*/ 3955 w 9957"/>
              <a:gd name="T41" fmla="*/ 4448 h 7965"/>
              <a:gd name="T42" fmla="*/ 4782 w 9957"/>
              <a:gd name="T43" fmla="*/ 5192 h 7965"/>
              <a:gd name="T44" fmla="*/ 5196 w 9957"/>
              <a:gd name="T45" fmla="*/ 5192 h 7965"/>
              <a:gd name="T46" fmla="*/ 6077 w 9957"/>
              <a:gd name="T47" fmla="*/ 4405 h 7965"/>
              <a:gd name="T48" fmla="*/ 8775 w 9957"/>
              <a:gd name="T49" fmla="*/ 7342 h 7965"/>
              <a:gd name="T50" fmla="*/ 1061 w 9957"/>
              <a:gd name="T51" fmla="*/ 7342 h 7965"/>
              <a:gd name="T52" fmla="*/ 3955 w 9957"/>
              <a:gd name="T53" fmla="*/ 4448 h 7965"/>
              <a:gd name="T54" fmla="*/ 6534 w 9957"/>
              <a:gd name="T55" fmla="*/ 3988 h 7965"/>
              <a:gd name="T56" fmla="*/ 9334 w 9957"/>
              <a:gd name="T57" fmla="*/ 1500 h 7965"/>
              <a:gd name="T58" fmla="*/ 9334 w 9957"/>
              <a:gd name="T59" fmla="*/ 7038 h 7965"/>
              <a:gd name="T60" fmla="*/ 6534 w 9957"/>
              <a:gd name="T61" fmla="*/ 3988 h 7965"/>
              <a:gd name="T62" fmla="*/ 6534 w 9957"/>
              <a:gd name="T63" fmla="*/ 3988 h 7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957" h="7965">
                <a:moveTo>
                  <a:pt x="9335" y="0"/>
                </a:moveTo>
                <a:lnTo>
                  <a:pt x="622" y="0"/>
                </a:lnTo>
                <a:cubicBezTo>
                  <a:pt x="279" y="0"/>
                  <a:pt x="0" y="278"/>
                  <a:pt x="0" y="622"/>
                </a:cubicBezTo>
                <a:lnTo>
                  <a:pt x="0" y="7342"/>
                </a:lnTo>
                <a:cubicBezTo>
                  <a:pt x="0" y="7686"/>
                  <a:pt x="279" y="7965"/>
                  <a:pt x="622" y="7965"/>
                </a:cubicBezTo>
                <a:lnTo>
                  <a:pt x="9335" y="7965"/>
                </a:lnTo>
                <a:cubicBezTo>
                  <a:pt x="9381" y="7965"/>
                  <a:pt x="9427" y="7960"/>
                  <a:pt x="9472" y="7949"/>
                </a:cubicBezTo>
                <a:cubicBezTo>
                  <a:pt x="9551" y="7949"/>
                  <a:pt x="9626" y="7921"/>
                  <a:pt x="9684" y="7868"/>
                </a:cubicBezTo>
                <a:lnTo>
                  <a:pt x="9684" y="7849"/>
                </a:lnTo>
                <a:cubicBezTo>
                  <a:pt x="9852" y="7736"/>
                  <a:pt x="9955" y="7546"/>
                  <a:pt x="9957" y="7342"/>
                </a:cubicBezTo>
                <a:lnTo>
                  <a:pt x="9957" y="621"/>
                </a:lnTo>
                <a:cubicBezTo>
                  <a:pt x="9957" y="277"/>
                  <a:pt x="9679" y="0"/>
                  <a:pt x="9335" y="0"/>
                </a:cubicBezTo>
                <a:close/>
                <a:moveTo>
                  <a:pt x="4979" y="4542"/>
                </a:moveTo>
                <a:lnTo>
                  <a:pt x="700" y="700"/>
                </a:lnTo>
                <a:lnTo>
                  <a:pt x="9282" y="700"/>
                </a:lnTo>
                <a:lnTo>
                  <a:pt x="4979" y="4542"/>
                </a:lnTo>
                <a:close/>
                <a:moveTo>
                  <a:pt x="622" y="1465"/>
                </a:moveTo>
                <a:lnTo>
                  <a:pt x="3491" y="4045"/>
                </a:lnTo>
                <a:lnTo>
                  <a:pt x="622" y="6903"/>
                </a:lnTo>
                <a:lnTo>
                  <a:pt x="622" y="1465"/>
                </a:lnTo>
                <a:close/>
                <a:moveTo>
                  <a:pt x="3955" y="4448"/>
                </a:moveTo>
                <a:lnTo>
                  <a:pt x="4782" y="5192"/>
                </a:lnTo>
                <a:cubicBezTo>
                  <a:pt x="4900" y="5297"/>
                  <a:pt x="5079" y="5297"/>
                  <a:pt x="5196" y="5192"/>
                </a:cubicBezTo>
                <a:lnTo>
                  <a:pt x="6077" y="4405"/>
                </a:lnTo>
                <a:lnTo>
                  <a:pt x="8775" y="7342"/>
                </a:lnTo>
                <a:lnTo>
                  <a:pt x="1061" y="7342"/>
                </a:lnTo>
                <a:lnTo>
                  <a:pt x="3955" y="4448"/>
                </a:lnTo>
                <a:close/>
                <a:moveTo>
                  <a:pt x="6534" y="3988"/>
                </a:moveTo>
                <a:lnTo>
                  <a:pt x="9334" y="1500"/>
                </a:lnTo>
                <a:lnTo>
                  <a:pt x="9334" y="7038"/>
                </a:lnTo>
                <a:lnTo>
                  <a:pt x="6534" y="3988"/>
                </a:lnTo>
                <a:close/>
                <a:moveTo>
                  <a:pt x="6534" y="3988"/>
                </a:move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文本框 26"/>
          <p:cNvSpPr txBox="1"/>
          <p:nvPr/>
        </p:nvSpPr>
        <p:spPr>
          <a:xfrm>
            <a:off x="971520" y="2003726"/>
            <a:ext cx="2729573" cy="338554"/>
          </a:xfrm>
          <a:prstGeom prst="rect">
            <a:avLst/>
          </a:prstGeom>
          <a:noFill/>
        </p:spPr>
        <p:txBody>
          <a:bodyPr wrap="square">
            <a:spAutoFit/>
          </a:bodyPr>
          <a:lstStyle/>
          <a:p>
            <a:r>
              <a:rPr lang="en-US" altLang="zh-CN" sz="1600" dirty="0" err="1"/>
              <a:t>duanqi@xf-world.org</a:t>
            </a:r>
            <a:endParaRPr lang="en-US" altLang="zh-CN" sz="1600" dirty="0"/>
          </a:p>
        </p:txBody>
      </p:sp>
      <p:sp>
        <p:nvSpPr>
          <p:cNvPr id="28" name="iṣľïḓè"/>
          <p:cNvSpPr/>
          <p:nvPr/>
        </p:nvSpPr>
        <p:spPr>
          <a:xfrm>
            <a:off x="442913" y="2605558"/>
            <a:ext cx="418144" cy="418144"/>
          </a:xfrm>
          <a:prstGeom prst="ellipse">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508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87500" lnSpcReduction="20000"/>
          </a:bodyPr>
          <a:lstStyle/>
          <a:p>
            <a:pPr algn="ctr" defTabSz="913765"/>
            <a:endParaRPr lang="en-US" altLang="zh-CN" b="1" dirty="0">
              <a:solidFill>
                <a:schemeClr val="bg1"/>
              </a:solidFill>
              <a:effectLst>
                <a:outerShdw blurRad="38100" dist="38100" dir="2700000" algn="tl">
                  <a:srgbClr val="000000">
                    <a:alpha val="43137"/>
                  </a:srgbClr>
                </a:outerShdw>
              </a:effectLst>
            </a:endParaRPr>
          </a:p>
        </p:txBody>
      </p:sp>
      <p:sp>
        <p:nvSpPr>
          <p:cNvPr id="37" name="iconfont-11910-7191802"/>
          <p:cNvSpPr/>
          <p:nvPr/>
        </p:nvSpPr>
        <p:spPr>
          <a:xfrm>
            <a:off x="553425" y="2719564"/>
            <a:ext cx="199017" cy="199115"/>
          </a:xfrm>
          <a:custGeom>
            <a:avLst/>
            <a:gdLst>
              <a:gd name="T0" fmla="*/ 12574 w 12786"/>
              <a:gd name="T1" fmla="*/ 10933 h 12793"/>
              <a:gd name="T2" fmla="*/ 11696 w 12786"/>
              <a:gd name="T3" fmla="*/ 11978 h 12793"/>
              <a:gd name="T4" fmla="*/ 10490 w 12786"/>
              <a:gd name="T5" fmla="*/ 12793 h 12793"/>
              <a:gd name="T6" fmla="*/ 10472 w 12786"/>
              <a:gd name="T7" fmla="*/ 12793 h 12793"/>
              <a:gd name="T8" fmla="*/ 10465 w 12786"/>
              <a:gd name="T9" fmla="*/ 12793 h 12793"/>
              <a:gd name="T10" fmla="*/ 8437 w 12786"/>
              <a:gd name="T11" fmla="*/ 12247 h 12793"/>
              <a:gd name="T12" fmla="*/ 3963 w 12786"/>
              <a:gd name="T13" fmla="*/ 8835 h 12793"/>
              <a:gd name="T14" fmla="*/ 551 w 12786"/>
              <a:gd name="T15" fmla="*/ 4359 h 12793"/>
              <a:gd name="T16" fmla="*/ 6 w 12786"/>
              <a:gd name="T17" fmla="*/ 2332 h 12793"/>
              <a:gd name="T18" fmla="*/ 5 w 12786"/>
              <a:gd name="T19" fmla="*/ 2324 h 12793"/>
              <a:gd name="T20" fmla="*/ 820 w 12786"/>
              <a:gd name="T21" fmla="*/ 1100 h 12793"/>
              <a:gd name="T22" fmla="*/ 1865 w 12786"/>
              <a:gd name="T23" fmla="*/ 221 h 12793"/>
              <a:gd name="T24" fmla="*/ 2546 w 12786"/>
              <a:gd name="T25" fmla="*/ 27 h 12793"/>
              <a:gd name="T26" fmla="*/ 3067 w 12786"/>
              <a:gd name="T27" fmla="*/ 301 h 12793"/>
              <a:gd name="T28" fmla="*/ 4796 w 12786"/>
              <a:gd name="T29" fmla="*/ 2913 h 12793"/>
              <a:gd name="T30" fmla="*/ 4731 w 12786"/>
              <a:gd name="T31" fmla="*/ 3889 h 12793"/>
              <a:gd name="T32" fmla="*/ 4071 w 12786"/>
              <a:gd name="T33" fmla="*/ 5065 h 12793"/>
              <a:gd name="T34" fmla="*/ 5781 w 12786"/>
              <a:gd name="T35" fmla="*/ 7017 h 12793"/>
              <a:gd name="T36" fmla="*/ 7852 w 12786"/>
              <a:gd name="T37" fmla="*/ 8807 h 12793"/>
              <a:gd name="T38" fmla="*/ 7942 w 12786"/>
              <a:gd name="T39" fmla="*/ 9157 h 12793"/>
              <a:gd name="T40" fmla="*/ 7593 w 12786"/>
              <a:gd name="T41" fmla="*/ 9247 h 12793"/>
              <a:gd name="T42" fmla="*/ 5419 w 12786"/>
              <a:gd name="T43" fmla="*/ 7378 h 12793"/>
              <a:gd name="T44" fmla="*/ 3551 w 12786"/>
              <a:gd name="T45" fmla="*/ 5204 h 12793"/>
              <a:gd name="T46" fmla="*/ 3549 w 12786"/>
              <a:gd name="T47" fmla="*/ 4947 h 12793"/>
              <a:gd name="T48" fmla="*/ 4279 w 12786"/>
              <a:gd name="T49" fmla="*/ 3651 h 12793"/>
              <a:gd name="T50" fmla="*/ 4365 w 12786"/>
              <a:gd name="T51" fmla="*/ 3187 h 12793"/>
              <a:gd name="T52" fmla="*/ 2653 w 12786"/>
              <a:gd name="T53" fmla="*/ 600 h 12793"/>
              <a:gd name="T54" fmla="*/ 2158 w 12786"/>
              <a:gd name="T55" fmla="*/ 640 h 12793"/>
              <a:gd name="T56" fmla="*/ 1178 w 12786"/>
              <a:gd name="T57" fmla="*/ 1465 h 12793"/>
              <a:gd name="T58" fmla="*/ 516 w 12786"/>
              <a:gd name="T59" fmla="*/ 2308 h 12793"/>
              <a:gd name="T60" fmla="*/ 516 w 12786"/>
              <a:gd name="T61" fmla="*/ 2316 h 12793"/>
              <a:gd name="T62" fmla="*/ 1013 w 12786"/>
              <a:gd name="T63" fmla="*/ 4141 h 12793"/>
              <a:gd name="T64" fmla="*/ 4324 w 12786"/>
              <a:gd name="T65" fmla="*/ 8473 h 12793"/>
              <a:gd name="T66" fmla="*/ 8655 w 12786"/>
              <a:gd name="T67" fmla="*/ 11785 h 12793"/>
              <a:gd name="T68" fmla="*/ 10481 w 12786"/>
              <a:gd name="T69" fmla="*/ 12282 h 12793"/>
              <a:gd name="T70" fmla="*/ 10489 w 12786"/>
              <a:gd name="T71" fmla="*/ 12282 h 12793"/>
              <a:gd name="T72" fmla="*/ 10675 w 12786"/>
              <a:gd name="T73" fmla="*/ 12197 h 12793"/>
              <a:gd name="T74" fmla="*/ 11332 w 12786"/>
              <a:gd name="T75" fmla="*/ 11620 h 12793"/>
              <a:gd name="T76" fmla="*/ 12155 w 12786"/>
              <a:gd name="T77" fmla="*/ 10640 h 12793"/>
              <a:gd name="T78" fmla="*/ 12199 w 12786"/>
              <a:gd name="T79" fmla="*/ 10148 h 12793"/>
              <a:gd name="T80" fmla="*/ 9614 w 12786"/>
              <a:gd name="T81" fmla="*/ 8435 h 12793"/>
              <a:gd name="T82" fmla="*/ 9226 w 12786"/>
              <a:gd name="T83" fmla="*/ 8480 h 12793"/>
              <a:gd name="T84" fmla="*/ 9147 w 12786"/>
              <a:gd name="T85" fmla="*/ 8518 h 12793"/>
              <a:gd name="T86" fmla="*/ 8801 w 12786"/>
              <a:gd name="T87" fmla="*/ 8412 h 12793"/>
              <a:gd name="T88" fmla="*/ 8908 w 12786"/>
              <a:gd name="T89" fmla="*/ 8066 h 12793"/>
              <a:gd name="T90" fmla="*/ 9024 w 12786"/>
              <a:gd name="T91" fmla="*/ 8011 h 12793"/>
              <a:gd name="T92" fmla="*/ 9880 w 12786"/>
              <a:gd name="T93" fmla="*/ 7999 h 12793"/>
              <a:gd name="T94" fmla="*/ 12492 w 12786"/>
              <a:gd name="T95" fmla="*/ 9729 h 12793"/>
              <a:gd name="T96" fmla="*/ 12772 w 12786"/>
              <a:gd name="T97" fmla="*/ 10254 h 12793"/>
              <a:gd name="T98" fmla="*/ 12574 w 12786"/>
              <a:gd name="T99" fmla="*/ 10933 h 12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86" h="12793">
                <a:moveTo>
                  <a:pt x="12574" y="10933"/>
                </a:moveTo>
                <a:cubicBezTo>
                  <a:pt x="12445" y="11118"/>
                  <a:pt x="12092" y="11566"/>
                  <a:pt x="11696" y="11978"/>
                </a:cubicBezTo>
                <a:cubicBezTo>
                  <a:pt x="11006" y="12698"/>
                  <a:pt x="10677" y="12793"/>
                  <a:pt x="10490" y="12793"/>
                </a:cubicBezTo>
                <a:cubicBezTo>
                  <a:pt x="10484" y="12793"/>
                  <a:pt x="10478" y="12793"/>
                  <a:pt x="10472" y="12793"/>
                </a:cubicBezTo>
                <a:lnTo>
                  <a:pt x="10465" y="12793"/>
                </a:lnTo>
                <a:cubicBezTo>
                  <a:pt x="10209" y="12785"/>
                  <a:pt x="9529" y="12763"/>
                  <a:pt x="8437" y="12247"/>
                </a:cubicBezTo>
                <a:cubicBezTo>
                  <a:pt x="7100" y="11616"/>
                  <a:pt x="5595" y="10467"/>
                  <a:pt x="3963" y="8835"/>
                </a:cubicBezTo>
                <a:cubicBezTo>
                  <a:pt x="2330" y="7202"/>
                  <a:pt x="1182" y="5696"/>
                  <a:pt x="551" y="4359"/>
                </a:cubicBezTo>
                <a:cubicBezTo>
                  <a:pt x="35" y="3267"/>
                  <a:pt x="14" y="2588"/>
                  <a:pt x="6" y="2332"/>
                </a:cubicBezTo>
                <a:lnTo>
                  <a:pt x="5" y="2324"/>
                </a:lnTo>
                <a:cubicBezTo>
                  <a:pt x="0" y="2140"/>
                  <a:pt x="78" y="1813"/>
                  <a:pt x="820" y="1100"/>
                </a:cubicBezTo>
                <a:cubicBezTo>
                  <a:pt x="1232" y="704"/>
                  <a:pt x="1680" y="351"/>
                  <a:pt x="1865" y="221"/>
                </a:cubicBezTo>
                <a:cubicBezTo>
                  <a:pt x="2014" y="118"/>
                  <a:pt x="2253" y="0"/>
                  <a:pt x="2546" y="27"/>
                </a:cubicBezTo>
                <a:cubicBezTo>
                  <a:pt x="2766" y="48"/>
                  <a:pt x="2956" y="148"/>
                  <a:pt x="3067" y="301"/>
                </a:cubicBezTo>
                <a:cubicBezTo>
                  <a:pt x="3216" y="507"/>
                  <a:pt x="4641" y="2667"/>
                  <a:pt x="4796" y="2913"/>
                </a:cubicBezTo>
                <a:cubicBezTo>
                  <a:pt x="4950" y="3155"/>
                  <a:pt x="4926" y="3520"/>
                  <a:pt x="4731" y="3889"/>
                </a:cubicBezTo>
                <a:cubicBezTo>
                  <a:pt x="4619" y="4104"/>
                  <a:pt x="4237" y="4774"/>
                  <a:pt x="4071" y="5065"/>
                </a:cubicBezTo>
                <a:cubicBezTo>
                  <a:pt x="4247" y="5319"/>
                  <a:pt x="4739" y="5976"/>
                  <a:pt x="5781" y="7017"/>
                </a:cubicBezTo>
                <a:cubicBezTo>
                  <a:pt x="7142" y="8378"/>
                  <a:pt x="7846" y="8803"/>
                  <a:pt x="7852" y="8807"/>
                </a:cubicBezTo>
                <a:cubicBezTo>
                  <a:pt x="7974" y="8879"/>
                  <a:pt x="8014" y="9035"/>
                  <a:pt x="7942" y="9157"/>
                </a:cubicBezTo>
                <a:cubicBezTo>
                  <a:pt x="7871" y="9278"/>
                  <a:pt x="7715" y="9318"/>
                  <a:pt x="7593" y="9247"/>
                </a:cubicBezTo>
                <a:cubicBezTo>
                  <a:pt x="7563" y="9229"/>
                  <a:pt x="6837" y="8796"/>
                  <a:pt x="5419" y="7378"/>
                </a:cubicBezTo>
                <a:cubicBezTo>
                  <a:pt x="4001" y="5960"/>
                  <a:pt x="3568" y="5234"/>
                  <a:pt x="3551" y="5204"/>
                </a:cubicBezTo>
                <a:cubicBezTo>
                  <a:pt x="3504" y="5125"/>
                  <a:pt x="3504" y="5027"/>
                  <a:pt x="3549" y="4947"/>
                </a:cubicBezTo>
                <a:cubicBezTo>
                  <a:pt x="3555" y="4937"/>
                  <a:pt x="4141" y="3914"/>
                  <a:pt x="4279" y="3651"/>
                </a:cubicBezTo>
                <a:cubicBezTo>
                  <a:pt x="4405" y="3412"/>
                  <a:pt x="4398" y="3240"/>
                  <a:pt x="4365" y="3187"/>
                </a:cubicBezTo>
                <a:cubicBezTo>
                  <a:pt x="4217" y="2953"/>
                  <a:pt x="2792" y="793"/>
                  <a:pt x="2653" y="600"/>
                </a:cubicBezTo>
                <a:cubicBezTo>
                  <a:pt x="2611" y="543"/>
                  <a:pt x="2403" y="470"/>
                  <a:pt x="2158" y="640"/>
                </a:cubicBezTo>
                <a:cubicBezTo>
                  <a:pt x="2013" y="741"/>
                  <a:pt x="1583" y="1076"/>
                  <a:pt x="1178" y="1465"/>
                </a:cubicBezTo>
                <a:cubicBezTo>
                  <a:pt x="522" y="2094"/>
                  <a:pt x="516" y="2306"/>
                  <a:pt x="516" y="2308"/>
                </a:cubicBezTo>
                <a:lnTo>
                  <a:pt x="516" y="2316"/>
                </a:lnTo>
                <a:cubicBezTo>
                  <a:pt x="524" y="2542"/>
                  <a:pt x="543" y="3144"/>
                  <a:pt x="1013" y="4141"/>
                </a:cubicBezTo>
                <a:cubicBezTo>
                  <a:pt x="1619" y="5424"/>
                  <a:pt x="2733" y="6882"/>
                  <a:pt x="4324" y="8473"/>
                </a:cubicBezTo>
                <a:cubicBezTo>
                  <a:pt x="5915" y="10064"/>
                  <a:pt x="7372" y="11179"/>
                  <a:pt x="8655" y="11785"/>
                </a:cubicBezTo>
                <a:cubicBezTo>
                  <a:pt x="9652" y="12256"/>
                  <a:pt x="10254" y="12275"/>
                  <a:pt x="10481" y="12282"/>
                </a:cubicBezTo>
                <a:lnTo>
                  <a:pt x="10489" y="12282"/>
                </a:lnTo>
                <a:cubicBezTo>
                  <a:pt x="10490" y="12282"/>
                  <a:pt x="10543" y="12280"/>
                  <a:pt x="10675" y="12197"/>
                </a:cubicBezTo>
                <a:cubicBezTo>
                  <a:pt x="10807" y="12113"/>
                  <a:pt x="11018" y="11948"/>
                  <a:pt x="11332" y="11620"/>
                </a:cubicBezTo>
                <a:cubicBezTo>
                  <a:pt x="11720" y="11215"/>
                  <a:pt x="12054" y="10785"/>
                  <a:pt x="12155" y="10640"/>
                </a:cubicBezTo>
                <a:cubicBezTo>
                  <a:pt x="12328" y="10394"/>
                  <a:pt x="12256" y="10188"/>
                  <a:pt x="12199" y="10148"/>
                </a:cubicBezTo>
                <a:cubicBezTo>
                  <a:pt x="12033" y="10032"/>
                  <a:pt x="9871" y="8592"/>
                  <a:pt x="9614" y="8435"/>
                </a:cubicBezTo>
                <a:cubicBezTo>
                  <a:pt x="9557" y="8401"/>
                  <a:pt x="9412" y="8400"/>
                  <a:pt x="9226" y="8480"/>
                </a:cubicBezTo>
                <a:cubicBezTo>
                  <a:pt x="9200" y="8492"/>
                  <a:pt x="9173" y="8504"/>
                  <a:pt x="9147" y="8518"/>
                </a:cubicBezTo>
                <a:cubicBezTo>
                  <a:pt x="9022" y="8584"/>
                  <a:pt x="8867" y="8536"/>
                  <a:pt x="8801" y="8412"/>
                </a:cubicBezTo>
                <a:cubicBezTo>
                  <a:pt x="8735" y="8287"/>
                  <a:pt x="8783" y="8132"/>
                  <a:pt x="8908" y="8066"/>
                </a:cubicBezTo>
                <a:cubicBezTo>
                  <a:pt x="8946" y="8046"/>
                  <a:pt x="8985" y="8027"/>
                  <a:pt x="9024" y="8011"/>
                </a:cubicBezTo>
                <a:cubicBezTo>
                  <a:pt x="9351" y="7870"/>
                  <a:pt x="9663" y="7866"/>
                  <a:pt x="9880" y="7999"/>
                </a:cubicBezTo>
                <a:cubicBezTo>
                  <a:pt x="10142" y="8159"/>
                  <a:pt x="12294" y="9591"/>
                  <a:pt x="12492" y="9729"/>
                </a:cubicBezTo>
                <a:cubicBezTo>
                  <a:pt x="12650" y="9840"/>
                  <a:pt x="12752" y="10031"/>
                  <a:pt x="12772" y="10254"/>
                </a:cubicBezTo>
                <a:cubicBezTo>
                  <a:pt x="12786" y="10415"/>
                  <a:pt x="12763" y="10663"/>
                  <a:pt x="12574" y="1093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 name="文本框 29"/>
          <p:cNvSpPr txBox="1"/>
          <p:nvPr/>
        </p:nvSpPr>
        <p:spPr>
          <a:xfrm>
            <a:off x="971520" y="2629964"/>
            <a:ext cx="2729573" cy="584775"/>
          </a:xfrm>
          <a:prstGeom prst="rect">
            <a:avLst/>
          </a:prstGeom>
          <a:noFill/>
        </p:spPr>
        <p:txBody>
          <a:bodyPr wrap="square">
            <a:spAutoFit/>
          </a:bodyPr>
          <a:lstStyle/>
          <a:p>
            <a:r>
              <a:rPr lang="zh-CN" altLang="en-US" sz="1600" dirty="0"/>
              <a:t>咨询：陈依玮</a:t>
            </a:r>
            <a:r>
              <a:rPr lang="en-US" altLang="zh-CN" sz="1600" dirty="0"/>
              <a:t>13162502532</a:t>
            </a:r>
            <a:r>
              <a:rPr lang="zh-CN" altLang="en-US" sz="1600" dirty="0"/>
              <a:t>（微信同号）</a:t>
            </a:r>
            <a:endParaRPr lang="en-US" altLang="zh-CN" sz="1600" dirty="0"/>
          </a:p>
        </p:txBody>
      </p:sp>
      <p:sp>
        <p:nvSpPr>
          <p:cNvPr id="40" name="iconfont-11910-7191802"/>
          <p:cNvSpPr/>
          <p:nvPr/>
        </p:nvSpPr>
        <p:spPr>
          <a:xfrm>
            <a:off x="570620" y="4877818"/>
            <a:ext cx="164627" cy="199115"/>
          </a:xfrm>
          <a:custGeom>
            <a:avLst/>
            <a:gdLst>
              <a:gd name="T0" fmla="*/ 1613 w 9268"/>
              <a:gd name="T1" fmla="*/ 387 h 11209"/>
              <a:gd name="T2" fmla="*/ 1613 w 9268"/>
              <a:gd name="T3" fmla="*/ 387 h 11209"/>
              <a:gd name="T4" fmla="*/ 1613 w 9268"/>
              <a:gd name="T5" fmla="*/ 387 h 11209"/>
              <a:gd name="T6" fmla="*/ 4634 w 9268"/>
              <a:gd name="T7" fmla="*/ 0 h 11209"/>
              <a:gd name="T8" fmla="*/ 0 w 9268"/>
              <a:gd name="T9" fmla="*/ 4634 h 11209"/>
              <a:gd name="T10" fmla="*/ 1168 w 9268"/>
              <a:gd name="T11" fmla="*/ 7710 h 11209"/>
              <a:gd name="T12" fmla="*/ 1241 w 9268"/>
              <a:gd name="T13" fmla="*/ 7804 h 11209"/>
              <a:gd name="T14" fmla="*/ 4245 w 9268"/>
              <a:gd name="T15" fmla="*/ 10949 h 11209"/>
              <a:gd name="T16" fmla="*/ 4300 w 9268"/>
              <a:gd name="T17" fmla="*/ 11015 h 11209"/>
              <a:gd name="T18" fmla="*/ 4386 w 9268"/>
              <a:gd name="T19" fmla="*/ 11083 h 11209"/>
              <a:gd name="T20" fmla="*/ 4978 w 9268"/>
              <a:gd name="T21" fmla="*/ 11030 h 11209"/>
              <a:gd name="T22" fmla="*/ 5073 w 9268"/>
              <a:gd name="T23" fmla="*/ 10893 h 11209"/>
              <a:gd name="T24" fmla="*/ 8022 w 9268"/>
              <a:gd name="T25" fmla="*/ 7804 h 11209"/>
              <a:gd name="T26" fmla="*/ 8083 w 9268"/>
              <a:gd name="T27" fmla="*/ 7729 h 11209"/>
              <a:gd name="T28" fmla="*/ 9268 w 9268"/>
              <a:gd name="T29" fmla="*/ 4634 h 11209"/>
              <a:gd name="T30" fmla="*/ 4634 w 9268"/>
              <a:gd name="T31" fmla="*/ 0 h 11209"/>
              <a:gd name="T32" fmla="*/ 7493 w 9268"/>
              <a:gd name="T33" fmla="*/ 7058 h 11209"/>
              <a:gd name="T34" fmla="*/ 7366 w 9268"/>
              <a:gd name="T35" fmla="*/ 7148 h 11209"/>
              <a:gd name="T36" fmla="*/ 6951 w 9268"/>
              <a:gd name="T37" fmla="*/ 7583 h 11209"/>
              <a:gd name="T38" fmla="*/ 6929 w 9268"/>
              <a:gd name="T39" fmla="*/ 7601 h 11209"/>
              <a:gd name="T40" fmla="*/ 5389 w 9268"/>
              <a:gd name="T41" fmla="*/ 9207 h 11209"/>
              <a:gd name="T42" fmla="*/ 5403 w 9268"/>
              <a:gd name="T43" fmla="*/ 9204 h 11209"/>
              <a:gd name="T44" fmla="*/ 4632 w 9268"/>
              <a:gd name="T45" fmla="*/ 10012 h 11209"/>
              <a:gd name="T46" fmla="*/ 3860 w 9268"/>
              <a:gd name="T47" fmla="*/ 9203 h 11209"/>
              <a:gd name="T48" fmla="*/ 3865 w 9268"/>
              <a:gd name="T49" fmla="*/ 9204 h 11209"/>
              <a:gd name="T50" fmla="*/ 2315 w 9268"/>
              <a:gd name="T51" fmla="*/ 7556 h 11209"/>
              <a:gd name="T52" fmla="*/ 2161 w 9268"/>
              <a:gd name="T53" fmla="*/ 7424 h 11209"/>
              <a:gd name="T54" fmla="*/ 1897 w 9268"/>
              <a:gd name="T55" fmla="*/ 7148 h 11209"/>
              <a:gd name="T56" fmla="*/ 1847 w 9268"/>
              <a:gd name="T57" fmla="*/ 7104 h 11209"/>
              <a:gd name="T58" fmla="*/ 933 w 9268"/>
              <a:gd name="T59" fmla="*/ 4664 h 11209"/>
              <a:gd name="T60" fmla="*/ 4650 w 9268"/>
              <a:gd name="T61" fmla="*/ 947 h 11209"/>
              <a:gd name="T62" fmla="*/ 8367 w 9268"/>
              <a:gd name="T63" fmla="*/ 4664 h 11209"/>
              <a:gd name="T64" fmla="*/ 7493 w 9268"/>
              <a:gd name="T65" fmla="*/ 7058 h 11209"/>
              <a:gd name="T66" fmla="*/ 4632 w 9268"/>
              <a:gd name="T67" fmla="*/ 2788 h 11209"/>
              <a:gd name="T68" fmla="*/ 2759 w 9268"/>
              <a:gd name="T69" fmla="*/ 4661 h 11209"/>
              <a:gd name="T70" fmla="*/ 4632 w 9268"/>
              <a:gd name="T71" fmla="*/ 6534 h 11209"/>
              <a:gd name="T72" fmla="*/ 6505 w 9268"/>
              <a:gd name="T73" fmla="*/ 4661 h 11209"/>
              <a:gd name="T74" fmla="*/ 4632 w 9268"/>
              <a:gd name="T75" fmla="*/ 2788 h 11209"/>
              <a:gd name="T76" fmla="*/ 4625 w 9268"/>
              <a:gd name="T77" fmla="*/ 5578 h 11209"/>
              <a:gd name="T78" fmla="*/ 3701 w 9268"/>
              <a:gd name="T79" fmla="*/ 4654 h 11209"/>
              <a:gd name="T80" fmla="*/ 4625 w 9268"/>
              <a:gd name="T81" fmla="*/ 3730 h 11209"/>
              <a:gd name="T82" fmla="*/ 5549 w 9268"/>
              <a:gd name="T83" fmla="*/ 4654 h 11209"/>
              <a:gd name="T84" fmla="*/ 4625 w 9268"/>
              <a:gd name="T85" fmla="*/ 5578 h 1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268" h="11209">
                <a:moveTo>
                  <a:pt x="1613" y="387"/>
                </a:moveTo>
                <a:lnTo>
                  <a:pt x="1613" y="387"/>
                </a:lnTo>
                <a:lnTo>
                  <a:pt x="1613" y="387"/>
                </a:lnTo>
                <a:close/>
                <a:moveTo>
                  <a:pt x="4634" y="0"/>
                </a:moveTo>
                <a:cubicBezTo>
                  <a:pt x="2075" y="0"/>
                  <a:pt x="0" y="2075"/>
                  <a:pt x="0" y="4634"/>
                </a:cubicBezTo>
                <a:cubicBezTo>
                  <a:pt x="0" y="5814"/>
                  <a:pt x="442" y="6892"/>
                  <a:pt x="1168" y="7710"/>
                </a:cubicBezTo>
                <a:cubicBezTo>
                  <a:pt x="1188" y="7744"/>
                  <a:pt x="1212" y="7775"/>
                  <a:pt x="1241" y="7804"/>
                </a:cubicBezTo>
                <a:lnTo>
                  <a:pt x="4245" y="10949"/>
                </a:lnTo>
                <a:cubicBezTo>
                  <a:pt x="4261" y="10972"/>
                  <a:pt x="4279" y="10995"/>
                  <a:pt x="4300" y="11015"/>
                </a:cubicBezTo>
                <a:cubicBezTo>
                  <a:pt x="4326" y="11042"/>
                  <a:pt x="4355" y="11064"/>
                  <a:pt x="4386" y="11083"/>
                </a:cubicBezTo>
                <a:cubicBezTo>
                  <a:pt x="4566" y="11209"/>
                  <a:pt x="4817" y="11191"/>
                  <a:pt x="4978" y="11030"/>
                </a:cubicBezTo>
                <a:cubicBezTo>
                  <a:pt x="5019" y="10989"/>
                  <a:pt x="5050" y="10942"/>
                  <a:pt x="5073" y="10893"/>
                </a:cubicBezTo>
                <a:lnTo>
                  <a:pt x="8022" y="7804"/>
                </a:lnTo>
                <a:cubicBezTo>
                  <a:pt x="8045" y="7781"/>
                  <a:pt x="8066" y="7756"/>
                  <a:pt x="8083" y="7729"/>
                </a:cubicBezTo>
                <a:cubicBezTo>
                  <a:pt x="8820" y="6908"/>
                  <a:pt x="9268" y="5824"/>
                  <a:pt x="9268" y="4634"/>
                </a:cubicBezTo>
                <a:cubicBezTo>
                  <a:pt x="9268" y="2075"/>
                  <a:pt x="7194" y="0"/>
                  <a:pt x="4634" y="0"/>
                </a:cubicBezTo>
                <a:close/>
                <a:moveTo>
                  <a:pt x="7493" y="7058"/>
                </a:moveTo>
                <a:cubicBezTo>
                  <a:pt x="7447" y="7080"/>
                  <a:pt x="7404" y="7110"/>
                  <a:pt x="7366" y="7148"/>
                </a:cubicBezTo>
                <a:lnTo>
                  <a:pt x="6951" y="7583"/>
                </a:lnTo>
                <a:cubicBezTo>
                  <a:pt x="6944" y="7589"/>
                  <a:pt x="6936" y="7595"/>
                  <a:pt x="6929" y="7601"/>
                </a:cubicBezTo>
                <a:lnTo>
                  <a:pt x="5389" y="9207"/>
                </a:lnTo>
                <a:cubicBezTo>
                  <a:pt x="5394" y="9206"/>
                  <a:pt x="5398" y="9205"/>
                  <a:pt x="5403" y="9204"/>
                </a:cubicBezTo>
                <a:lnTo>
                  <a:pt x="4632" y="10012"/>
                </a:lnTo>
                <a:lnTo>
                  <a:pt x="3860" y="9203"/>
                </a:lnTo>
                <a:cubicBezTo>
                  <a:pt x="3862" y="9204"/>
                  <a:pt x="3863" y="9204"/>
                  <a:pt x="3865" y="9204"/>
                </a:cubicBezTo>
                <a:lnTo>
                  <a:pt x="2315" y="7556"/>
                </a:lnTo>
                <a:cubicBezTo>
                  <a:pt x="2262" y="7513"/>
                  <a:pt x="2211" y="7469"/>
                  <a:pt x="2161" y="7424"/>
                </a:cubicBezTo>
                <a:lnTo>
                  <a:pt x="1897" y="7148"/>
                </a:lnTo>
                <a:cubicBezTo>
                  <a:pt x="1881" y="7132"/>
                  <a:pt x="1864" y="7118"/>
                  <a:pt x="1847" y="7104"/>
                </a:cubicBezTo>
                <a:cubicBezTo>
                  <a:pt x="1278" y="6451"/>
                  <a:pt x="933" y="5598"/>
                  <a:pt x="933" y="4664"/>
                </a:cubicBezTo>
                <a:cubicBezTo>
                  <a:pt x="933" y="2611"/>
                  <a:pt x="2597" y="947"/>
                  <a:pt x="4650" y="947"/>
                </a:cubicBezTo>
                <a:cubicBezTo>
                  <a:pt x="6703" y="947"/>
                  <a:pt x="8367" y="2611"/>
                  <a:pt x="8367" y="4664"/>
                </a:cubicBezTo>
                <a:cubicBezTo>
                  <a:pt x="8367" y="5576"/>
                  <a:pt x="8038" y="6411"/>
                  <a:pt x="7493" y="7058"/>
                </a:cubicBezTo>
                <a:close/>
                <a:moveTo>
                  <a:pt x="4632" y="2788"/>
                </a:moveTo>
                <a:cubicBezTo>
                  <a:pt x="3598" y="2788"/>
                  <a:pt x="2759" y="3626"/>
                  <a:pt x="2759" y="4661"/>
                </a:cubicBezTo>
                <a:cubicBezTo>
                  <a:pt x="2759" y="5695"/>
                  <a:pt x="3598" y="6534"/>
                  <a:pt x="4632" y="6534"/>
                </a:cubicBezTo>
                <a:cubicBezTo>
                  <a:pt x="5667" y="6534"/>
                  <a:pt x="6505" y="5695"/>
                  <a:pt x="6505" y="4661"/>
                </a:cubicBezTo>
                <a:cubicBezTo>
                  <a:pt x="6505" y="3626"/>
                  <a:pt x="5667" y="2788"/>
                  <a:pt x="4632" y="2788"/>
                </a:cubicBezTo>
                <a:close/>
                <a:moveTo>
                  <a:pt x="4625" y="5578"/>
                </a:moveTo>
                <a:cubicBezTo>
                  <a:pt x="4115" y="5578"/>
                  <a:pt x="3701" y="5164"/>
                  <a:pt x="3701" y="4654"/>
                </a:cubicBezTo>
                <a:cubicBezTo>
                  <a:pt x="3701" y="4144"/>
                  <a:pt x="4115" y="3730"/>
                  <a:pt x="4625" y="3730"/>
                </a:cubicBezTo>
                <a:cubicBezTo>
                  <a:pt x="5135" y="3730"/>
                  <a:pt x="5549" y="4144"/>
                  <a:pt x="5549" y="4654"/>
                </a:cubicBezTo>
                <a:cubicBezTo>
                  <a:pt x="5549" y="5164"/>
                  <a:pt x="5135" y="5578"/>
                  <a:pt x="4625" y="55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文本框 1"/>
          <p:cNvSpPr txBox="1"/>
          <p:nvPr/>
        </p:nvSpPr>
        <p:spPr>
          <a:xfrm>
            <a:off x="492800" y="3654068"/>
            <a:ext cx="5814695" cy="1156855"/>
          </a:xfrm>
          <a:prstGeom prst="rect">
            <a:avLst/>
          </a:prstGeom>
          <a:noFill/>
        </p:spPr>
        <p:txBody>
          <a:bodyPr wrap="square">
            <a:spAutoFit/>
          </a:bodyPr>
          <a:lstStyle>
            <a:defPPr>
              <a:defRPr lang="zh-CN"/>
            </a:defPPr>
            <a:lvl1pPr>
              <a:defRPr sz="1600"/>
            </a:lvl1pPr>
          </a:lstStyle>
          <a:p>
            <a:pPr>
              <a:lnSpc>
                <a:spcPct val="150000"/>
              </a:lnSpc>
            </a:pPr>
            <a:r>
              <a:rPr lang="zh-CN" altLang="en-US" dirty="0"/>
              <a:t>报名链接：</a:t>
            </a:r>
            <a:endParaRPr lang="en-US" altLang="zh-CN" dirty="0"/>
          </a:p>
          <a:p>
            <a:pPr>
              <a:lnSpc>
                <a:spcPct val="150000"/>
              </a:lnSpc>
            </a:pPr>
            <a:r>
              <a:rPr lang="en-US" altLang="zh-CN" dirty="0"/>
              <a:t>http://apply.xf-world.org/</a:t>
            </a:r>
          </a:p>
          <a:p>
            <a:pPr>
              <a:lnSpc>
                <a:spcPct val="150000"/>
              </a:lnSpc>
            </a:pPr>
            <a:endParaRPr lang="en-US" altLang="zh-CN" dirty="0"/>
          </a:p>
        </p:txBody>
      </p:sp>
      <p:sp>
        <p:nvSpPr>
          <p:cNvPr id="667" name="iconfont-1091-826609"/>
          <p:cNvSpPr/>
          <p:nvPr/>
        </p:nvSpPr>
        <p:spPr>
          <a:xfrm>
            <a:off x="10255775" y="2749506"/>
            <a:ext cx="189676" cy="223058"/>
          </a:xfrm>
          <a:custGeom>
            <a:avLst/>
            <a:gdLst>
              <a:gd name="T0" fmla="*/ 9600 w 9600"/>
              <a:gd name="T1" fmla="*/ 4800 h 11289"/>
              <a:gd name="T2" fmla="*/ 4800 w 9600"/>
              <a:gd name="T3" fmla="*/ 0 h 11289"/>
              <a:gd name="T4" fmla="*/ 0 w 9600"/>
              <a:gd name="T5" fmla="*/ 4800 h 11289"/>
              <a:gd name="T6" fmla="*/ 1374 w 9600"/>
              <a:gd name="T7" fmla="*/ 8159 h 11289"/>
              <a:gd name="T8" fmla="*/ 1372 w 9600"/>
              <a:gd name="T9" fmla="*/ 8159 h 11289"/>
              <a:gd name="T10" fmla="*/ 1391 w 9600"/>
              <a:gd name="T11" fmla="*/ 8179 h 11289"/>
              <a:gd name="T12" fmla="*/ 1421 w 9600"/>
              <a:gd name="T13" fmla="*/ 8208 h 11289"/>
              <a:gd name="T14" fmla="*/ 4135 w 9600"/>
              <a:gd name="T15" fmla="*/ 10922 h 11289"/>
              <a:gd name="T16" fmla="*/ 5464 w 9600"/>
              <a:gd name="T17" fmla="*/ 10922 h 11289"/>
              <a:gd name="T18" fmla="*/ 8178 w 9600"/>
              <a:gd name="T19" fmla="*/ 8208 h 11289"/>
              <a:gd name="T20" fmla="*/ 8207 w 9600"/>
              <a:gd name="T21" fmla="*/ 8179 h 11289"/>
              <a:gd name="T22" fmla="*/ 8227 w 9600"/>
              <a:gd name="T23" fmla="*/ 8159 h 11289"/>
              <a:gd name="T24" fmla="*/ 8225 w 9600"/>
              <a:gd name="T25" fmla="*/ 8159 h 11289"/>
              <a:gd name="T26" fmla="*/ 9600 w 9600"/>
              <a:gd name="T27" fmla="*/ 4800 h 11289"/>
              <a:gd name="T28" fmla="*/ 4801 w 9600"/>
              <a:gd name="T29" fmla="*/ 6400 h 11289"/>
              <a:gd name="T30" fmla="*/ 3201 w 9600"/>
              <a:gd name="T31" fmla="*/ 4800 h 11289"/>
              <a:gd name="T32" fmla="*/ 4801 w 9600"/>
              <a:gd name="T33" fmla="*/ 3200 h 11289"/>
              <a:gd name="T34" fmla="*/ 6401 w 9600"/>
              <a:gd name="T35" fmla="*/ 4800 h 11289"/>
              <a:gd name="T36" fmla="*/ 4801 w 9600"/>
              <a:gd name="T37" fmla="*/ 6400 h 11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600" h="11289">
                <a:moveTo>
                  <a:pt x="9600" y="4800"/>
                </a:moveTo>
                <a:cubicBezTo>
                  <a:pt x="9600" y="2149"/>
                  <a:pt x="7451" y="0"/>
                  <a:pt x="4800" y="0"/>
                </a:cubicBezTo>
                <a:cubicBezTo>
                  <a:pt x="2149" y="0"/>
                  <a:pt x="0" y="2149"/>
                  <a:pt x="0" y="4800"/>
                </a:cubicBezTo>
                <a:cubicBezTo>
                  <a:pt x="0" y="6108"/>
                  <a:pt x="525" y="7293"/>
                  <a:pt x="1374" y="8159"/>
                </a:cubicBezTo>
                <a:lnTo>
                  <a:pt x="1372" y="8159"/>
                </a:lnTo>
                <a:lnTo>
                  <a:pt x="1391" y="8179"/>
                </a:lnTo>
                <a:cubicBezTo>
                  <a:pt x="1401" y="8188"/>
                  <a:pt x="1411" y="8198"/>
                  <a:pt x="1421" y="8208"/>
                </a:cubicBezTo>
                <a:lnTo>
                  <a:pt x="4135" y="10922"/>
                </a:lnTo>
                <a:cubicBezTo>
                  <a:pt x="4502" y="11289"/>
                  <a:pt x="5097" y="11289"/>
                  <a:pt x="5464" y="10922"/>
                </a:cubicBezTo>
                <a:lnTo>
                  <a:pt x="8178" y="8208"/>
                </a:lnTo>
                <a:cubicBezTo>
                  <a:pt x="8188" y="8198"/>
                  <a:pt x="8198" y="8189"/>
                  <a:pt x="8207" y="8179"/>
                </a:cubicBezTo>
                <a:lnTo>
                  <a:pt x="8227" y="8159"/>
                </a:lnTo>
                <a:lnTo>
                  <a:pt x="8225" y="8159"/>
                </a:lnTo>
                <a:cubicBezTo>
                  <a:pt x="9075" y="7293"/>
                  <a:pt x="9600" y="6108"/>
                  <a:pt x="9600" y="4800"/>
                </a:cubicBezTo>
                <a:close/>
                <a:moveTo>
                  <a:pt x="4801" y="6400"/>
                </a:moveTo>
                <a:cubicBezTo>
                  <a:pt x="3917" y="6400"/>
                  <a:pt x="3201" y="5684"/>
                  <a:pt x="3201" y="4800"/>
                </a:cubicBezTo>
                <a:cubicBezTo>
                  <a:pt x="3201" y="3916"/>
                  <a:pt x="3917" y="3200"/>
                  <a:pt x="4801" y="3200"/>
                </a:cubicBezTo>
                <a:cubicBezTo>
                  <a:pt x="5685" y="3200"/>
                  <a:pt x="6401" y="3916"/>
                  <a:pt x="6401" y="4800"/>
                </a:cubicBezTo>
                <a:cubicBezTo>
                  <a:pt x="6401" y="5684"/>
                  <a:pt x="5685" y="6400"/>
                  <a:pt x="4801" y="640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8" name="iconfont-1091-826609"/>
          <p:cNvSpPr/>
          <p:nvPr/>
        </p:nvSpPr>
        <p:spPr>
          <a:xfrm>
            <a:off x="11023709" y="2580666"/>
            <a:ext cx="189676" cy="223058"/>
          </a:xfrm>
          <a:custGeom>
            <a:avLst/>
            <a:gdLst>
              <a:gd name="T0" fmla="*/ 9600 w 9600"/>
              <a:gd name="T1" fmla="*/ 4800 h 11289"/>
              <a:gd name="T2" fmla="*/ 4800 w 9600"/>
              <a:gd name="T3" fmla="*/ 0 h 11289"/>
              <a:gd name="T4" fmla="*/ 0 w 9600"/>
              <a:gd name="T5" fmla="*/ 4800 h 11289"/>
              <a:gd name="T6" fmla="*/ 1374 w 9600"/>
              <a:gd name="T7" fmla="*/ 8159 h 11289"/>
              <a:gd name="T8" fmla="*/ 1372 w 9600"/>
              <a:gd name="T9" fmla="*/ 8159 h 11289"/>
              <a:gd name="T10" fmla="*/ 1391 w 9600"/>
              <a:gd name="T11" fmla="*/ 8179 h 11289"/>
              <a:gd name="T12" fmla="*/ 1421 w 9600"/>
              <a:gd name="T13" fmla="*/ 8208 h 11289"/>
              <a:gd name="T14" fmla="*/ 4135 w 9600"/>
              <a:gd name="T15" fmla="*/ 10922 h 11289"/>
              <a:gd name="T16" fmla="*/ 5464 w 9600"/>
              <a:gd name="T17" fmla="*/ 10922 h 11289"/>
              <a:gd name="T18" fmla="*/ 8178 w 9600"/>
              <a:gd name="T19" fmla="*/ 8208 h 11289"/>
              <a:gd name="T20" fmla="*/ 8207 w 9600"/>
              <a:gd name="T21" fmla="*/ 8179 h 11289"/>
              <a:gd name="T22" fmla="*/ 8227 w 9600"/>
              <a:gd name="T23" fmla="*/ 8159 h 11289"/>
              <a:gd name="T24" fmla="*/ 8225 w 9600"/>
              <a:gd name="T25" fmla="*/ 8159 h 11289"/>
              <a:gd name="T26" fmla="*/ 9600 w 9600"/>
              <a:gd name="T27" fmla="*/ 4800 h 11289"/>
              <a:gd name="T28" fmla="*/ 4801 w 9600"/>
              <a:gd name="T29" fmla="*/ 6400 h 11289"/>
              <a:gd name="T30" fmla="*/ 3201 w 9600"/>
              <a:gd name="T31" fmla="*/ 4800 h 11289"/>
              <a:gd name="T32" fmla="*/ 4801 w 9600"/>
              <a:gd name="T33" fmla="*/ 3200 h 11289"/>
              <a:gd name="T34" fmla="*/ 6401 w 9600"/>
              <a:gd name="T35" fmla="*/ 4800 h 11289"/>
              <a:gd name="T36" fmla="*/ 4801 w 9600"/>
              <a:gd name="T37" fmla="*/ 6400 h 11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600" h="11289">
                <a:moveTo>
                  <a:pt x="9600" y="4800"/>
                </a:moveTo>
                <a:cubicBezTo>
                  <a:pt x="9600" y="2149"/>
                  <a:pt x="7451" y="0"/>
                  <a:pt x="4800" y="0"/>
                </a:cubicBezTo>
                <a:cubicBezTo>
                  <a:pt x="2149" y="0"/>
                  <a:pt x="0" y="2149"/>
                  <a:pt x="0" y="4800"/>
                </a:cubicBezTo>
                <a:cubicBezTo>
                  <a:pt x="0" y="6108"/>
                  <a:pt x="525" y="7293"/>
                  <a:pt x="1374" y="8159"/>
                </a:cubicBezTo>
                <a:lnTo>
                  <a:pt x="1372" y="8159"/>
                </a:lnTo>
                <a:lnTo>
                  <a:pt x="1391" y="8179"/>
                </a:lnTo>
                <a:cubicBezTo>
                  <a:pt x="1401" y="8188"/>
                  <a:pt x="1411" y="8198"/>
                  <a:pt x="1421" y="8208"/>
                </a:cubicBezTo>
                <a:lnTo>
                  <a:pt x="4135" y="10922"/>
                </a:lnTo>
                <a:cubicBezTo>
                  <a:pt x="4502" y="11289"/>
                  <a:pt x="5097" y="11289"/>
                  <a:pt x="5464" y="10922"/>
                </a:cubicBezTo>
                <a:lnTo>
                  <a:pt x="8178" y="8208"/>
                </a:lnTo>
                <a:cubicBezTo>
                  <a:pt x="8188" y="8198"/>
                  <a:pt x="8198" y="8189"/>
                  <a:pt x="8207" y="8179"/>
                </a:cubicBezTo>
                <a:lnTo>
                  <a:pt x="8227" y="8159"/>
                </a:lnTo>
                <a:lnTo>
                  <a:pt x="8225" y="8159"/>
                </a:lnTo>
                <a:cubicBezTo>
                  <a:pt x="9075" y="7293"/>
                  <a:pt x="9600" y="6108"/>
                  <a:pt x="9600" y="4800"/>
                </a:cubicBezTo>
                <a:close/>
                <a:moveTo>
                  <a:pt x="4801" y="6400"/>
                </a:moveTo>
                <a:cubicBezTo>
                  <a:pt x="3917" y="6400"/>
                  <a:pt x="3201" y="5684"/>
                  <a:pt x="3201" y="4800"/>
                </a:cubicBezTo>
                <a:cubicBezTo>
                  <a:pt x="3201" y="3916"/>
                  <a:pt x="3917" y="3200"/>
                  <a:pt x="4801" y="3200"/>
                </a:cubicBezTo>
                <a:cubicBezTo>
                  <a:pt x="5685" y="3200"/>
                  <a:pt x="6401" y="3916"/>
                  <a:pt x="6401" y="4800"/>
                </a:cubicBezTo>
                <a:cubicBezTo>
                  <a:pt x="6401" y="5684"/>
                  <a:pt x="5685" y="6400"/>
                  <a:pt x="4801" y="640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9" name="iconfont-1091-826609"/>
          <p:cNvSpPr/>
          <p:nvPr/>
        </p:nvSpPr>
        <p:spPr>
          <a:xfrm>
            <a:off x="9951761" y="2493273"/>
            <a:ext cx="189676" cy="223058"/>
          </a:xfrm>
          <a:custGeom>
            <a:avLst/>
            <a:gdLst>
              <a:gd name="T0" fmla="*/ 9600 w 9600"/>
              <a:gd name="T1" fmla="*/ 4800 h 11289"/>
              <a:gd name="T2" fmla="*/ 4800 w 9600"/>
              <a:gd name="T3" fmla="*/ 0 h 11289"/>
              <a:gd name="T4" fmla="*/ 0 w 9600"/>
              <a:gd name="T5" fmla="*/ 4800 h 11289"/>
              <a:gd name="T6" fmla="*/ 1374 w 9600"/>
              <a:gd name="T7" fmla="*/ 8159 h 11289"/>
              <a:gd name="T8" fmla="*/ 1372 w 9600"/>
              <a:gd name="T9" fmla="*/ 8159 h 11289"/>
              <a:gd name="T10" fmla="*/ 1391 w 9600"/>
              <a:gd name="T11" fmla="*/ 8179 h 11289"/>
              <a:gd name="T12" fmla="*/ 1421 w 9600"/>
              <a:gd name="T13" fmla="*/ 8208 h 11289"/>
              <a:gd name="T14" fmla="*/ 4135 w 9600"/>
              <a:gd name="T15" fmla="*/ 10922 h 11289"/>
              <a:gd name="T16" fmla="*/ 5464 w 9600"/>
              <a:gd name="T17" fmla="*/ 10922 h 11289"/>
              <a:gd name="T18" fmla="*/ 8178 w 9600"/>
              <a:gd name="T19" fmla="*/ 8208 h 11289"/>
              <a:gd name="T20" fmla="*/ 8207 w 9600"/>
              <a:gd name="T21" fmla="*/ 8179 h 11289"/>
              <a:gd name="T22" fmla="*/ 8227 w 9600"/>
              <a:gd name="T23" fmla="*/ 8159 h 11289"/>
              <a:gd name="T24" fmla="*/ 8225 w 9600"/>
              <a:gd name="T25" fmla="*/ 8159 h 11289"/>
              <a:gd name="T26" fmla="*/ 9600 w 9600"/>
              <a:gd name="T27" fmla="*/ 4800 h 11289"/>
              <a:gd name="T28" fmla="*/ 4801 w 9600"/>
              <a:gd name="T29" fmla="*/ 6400 h 11289"/>
              <a:gd name="T30" fmla="*/ 3201 w 9600"/>
              <a:gd name="T31" fmla="*/ 4800 h 11289"/>
              <a:gd name="T32" fmla="*/ 4801 w 9600"/>
              <a:gd name="T33" fmla="*/ 3200 h 11289"/>
              <a:gd name="T34" fmla="*/ 6401 w 9600"/>
              <a:gd name="T35" fmla="*/ 4800 h 11289"/>
              <a:gd name="T36" fmla="*/ 4801 w 9600"/>
              <a:gd name="T37" fmla="*/ 6400 h 11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600" h="11289">
                <a:moveTo>
                  <a:pt x="9600" y="4800"/>
                </a:moveTo>
                <a:cubicBezTo>
                  <a:pt x="9600" y="2149"/>
                  <a:pt x="7451" y="0"/>
                  <a:pt x="4800" y="0"/>
                </a:cubicBezTo>
                <a:cubicBezTo>
                  <a:pt x="2149" y="0"/>
                  <a:pt x="0" y="2149"/>
                  <a:pt x="0" y="4800"/>
                </a:cubicBezTo>
                <a:cubicBezTo>
                  <a:pt x="0" y="6108"/>
                  <a:pt x="525" y="7293"/>
                  <a:pt x="1374" y="8159"/>
                </a:cubicBezTo>
                <a:lnTo>
                  <a:pt x="1372" y="8159"/>
                </a:lnTo>
                <a:lnTo>
                  <a:pt x="1391" y="8179"/>
                </a:lnTo>
                <a:cubicBezTo>
                  <a:pt x="1401" y="8188"/>
                  <a:pt x="1411" y="8198"/>
                  <a:pt x="1421" y="8208"/>
                </a:cubicBezTo>
                <a:lnTo>
                  <a:pt x="4135" y="10922"/>
                </a:lnTo>
                <a:cubicBezTo>
                  <a:pt x="4502" y="11289"/>
                  <a:pt x="5097" y="11289"/>
                  <a:pt x="5464" y="10922"/>
                </a:cubicBezTo>
                <a:lnTo>
                  <a:pt x="8178" y="8208"/>
                </a:lnTo>
                <a:cubicBezTo>
                  <a:pt x="8188" y="8198"/>
                  <a:pt x="8198" y="8189"/>
                  <a:pt x="8207" y="8179"/>
                </a:cubicBezTo>
                <a:lnTo>
                  <a:pt x="8227" y="8159"/>
                </a:lnTo>
                <a:lnTo>
                  <a:pt x="8225" y="8159"/>
                </a:lnTo>
                <a:cubicBezTo>
                  <a:pt x="9075" y="7293"/>
                  <a:pt x="9600" y="6108"/>
                  <a:pt x="9600" y="4800"/>
                </a:cubicBezTo>
                <a:close/>
                <a:moveTo>
                  <a:pt x="4801" y="6400"/>
                </a:moveTo>
                <a:cubicBezTo>
                  <a:pt x="3917" y="6400"/>
                  <a:pt x="3201" y="5684"/>
                  <a:pt x="3201" y="4800"/>
                </a:cubicBezTo>
                <a:cubicBezTo>
                  <a:pt x="3201" y="3916"/>
                  <a:pt x="3917" y="3200"/>
                  <a:pt x="4801" y="3200"/>
                </a:cubicBezTo>
                <a:cubicBezTo>
                  <a:pt x="5685" y="3200"/>
                  <a:pt x="6401" y="3916"/>
                  <a:pt x="6401" y="4800"/>
                </a:cubicBezTo>
                <a:cubicBezTo>
                  <a:pt x="6401" y="5684"/>
                  <a:pt x="5685" y="6400"/>
                  <a:pt x="4801" y="640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iconfont-11910-7191802"/>
          <p:cNvSpPr/>
          <p:nvPr/>
        </p:nvSpPr>
        <p:spPr>
          <a:xfrm>
            <a:off x="532763" y="5388272"/>
            <a:ext cx="199075" cy="199115"/>
          </a:xfrm>
          <a:custGeom>
            <a:avLst/>
            <a:gdLst>
              <a:gd name="T0" fmla="*/ 7154 w 10666"/>
              <a:gd name="T1" fmla="*/ 1066 h 10666"/>
              <a:gd name="T2" fmla="*/ 5177 w 10666"/>
              <a:gd name="T3" fmla="*/ 3043 h 10666"/>
              <a:gd name="T4" fmla="*/ 4429 w 10666"/>
              <a:gd name="T5" fmla="*/ 3037 h 10666"/>
              <a:gd name="T6" fmla="*/ 4423 w 10666"/>
              <a:gd name="T7" fmla="*/ 2289 h 10666"/>
              <a:gd name="T8" fmla="*/ 6556 w 10666"/>
              <a:gd name="T9" fmla="*/ 156 h 10666"/>
              <a:gd name="T10" fmla="*/ 6933 w 10666"/>
              <a:gd name="T11" fmla="*/ 0 h 10666"/>
              <a:gd name="T12" fmla="*/ 9066 w 10666"/>
              <a:gd name="T13" fmla="*/ 0 h 10666"/>
              <a:gd name="T14" fmla="*/ 9443 w 10666"/>
              <a:gd name="T15" fmla="*/ 156 h 10666"/>
              <a:gd name="T16" fmla="*/ 10510 w 10666"/>
              <a:gd name="T17" fmla="*/ 1223 h 10666"/>
              <a:gd name="T18" fmla="*/ 10666 w 10666"/>
              <a:gd name="T19" fmla="*/ 1600 h 10666"/>
              <a:gd name="T20" fmla="*/ 10666 w 10666"/>
              <a:gd name="T21" fmla="*/ 3733 h 10666"/>
              <a:gd name="T22" fmla="*/ 10510 w 10666"/>
              <a:gd name="T23" fmla="*/ 4110 h 10666"/>
              <a:gd name="T24" fmla="*/ 8377 w 10666"/>
              <a:gd name="T25" fmla="*/ 6243 h 10666"/>
              <a:gd name="T26" fmla="*/ 7629 w 10666"/>
              <a:gd name="T27" fmla="*/ 6237 h 10666"/>
              <a:gd name="T28" fmla="*/ 7623 w 10666"/>
              <a:gd name="T29" fmla="*/ 5489 h 10666"/>
              <a:gd name="T30" fmla="*/ 9600 w 10666"/>
              <a:gd name="T31" fmla="*/ 3512 h 10666"/>
              <a:gd name="T32" fmla="*/ 9600 w 10666"/>
              <a:gd name="T33" fmla="*/ 1820 h 10666"/>
              <a:gd name="T34" fmla="*/ 8846 w 10666"/>
              <a:gd name="T35" fmla="*/ 1066 h 10666"/>
              <a:gd name="T36" fmla="*/ 7154 w 10666"/>
              <a:gd name="T37" fmla="*/ 1066 h 10666"/>
              <a:gd name="T38" fmla="*/ 5489 w 10666"/>
              <a:gd name="T39" fmla="*/ 7623 h 10666"/>
              <a:gd name="T40" fmla="*/ 6237 w 10666"/>
              <a:gd name="T41" fmla="*/ 7629 h 10666"/>
              <a:gd name="T42" fmla="*/ 6243 w 10666"/>
              <a:gd name="T43" fmla="*/ 8377 h 10666"/>
              <a:gd name="T44" fmla="*/ 4110 w 10666"/>
              <a:gd name="T45" fmla="*/ 10510 h 10666"/>
              <a:gd name="T46" fmla="*/ 3733 w 10666"/>
              <a:gd name="T47" fmla="*/ 10666 h 10666"/>
              <a:gd name="T48" fmla="*/ 1600 w 10666"/>
              <a:gd name="T49" fmla="*/ 10666 h 10666"/>
              <a:gd name="T50" fmla="*/ 1223 w 10666"/>
              <a:gd name="T51" fmla="*/ 10510 h 10666"/>
              <a:gd name="T52" fmla="*/ 156 w 10666"/>
              <a:gd name="T53" fmla="*/ 9443 h 10666"/>
              <a:gd name="T54" fmla="*/ 0 w 10666"/>
              <a:gd name="T55" fmla="*/ 9066 h 10666"/>
              <a:gd name="T56" fmla="*/ 0 w 10666"/>
              <a:gd name="T57" fmla="*/ 6933 h 10666"/>
              <a:gd name="T58" fmla="*/ 156 w 10666"/>
              <a:gd name="T59" fmla="*/ 6556 h 10666"/>
              <a:gd name="T60" fmla="*/ 2289 w 10666"/>
              <a:gd name="T61" fmla="*/ 4423 h 10666"/>
              <a:gd name="T62" fmla="*/ 3037 w 10666"/>
              <a:gd name="T63" fmla="*/ 4429 h 10666"/>
              <a:gd name="T64" fmla="*/ 3043 w 10666"/>
              <a:gd name="T65" fmla="*/ 5177 h 10666"/>
              <a:gd name="T66" fmla="*/ 1066 w 10666"/>
              <a:gd name="T67" fmla="*/ 7154 h 10666"/>
              <a:gd name="T68" fmla="*/ 1066 w 10666"/>
              <a:gd name="T69" fmla="*/ 8846 h 10666"/>
              <a:gd name="T70" fmla="*/ 1820 w 10666"/>
              <a:gd name="T71" fmla="*/ 9600 h 10666"/>
              <a:gd name="T72" fmla="*/ 3512 w 10666"/>
              <a:gd name="T73" fmla="*/ 9600 h 10666"/>
              <a:gd name="T74" fmla="*/ 5489 w 10666"/>
              <a:gd name="T75" fmla="*/ 7623 h 10666"/>
              <a:gd name="T76" fmla="*/ 7089 w 10666"/>
              <a:gd name="T77" fmla="*/ 2823 h 10666"/>
              <a:gd name="T78" fmla="*/ 7837 w 10666"/>
              <a:gd name="T79" fmla="*/ 2829 h 10666"/>
              <a:gd name="T80" fmla="*/ 7843 w 10666"/>
              <a:gd name="T81" fmla="*/ 3577 h 10666"/>
              <a:gd name="T82" fmla="*/ 3577 w 10666"/>
              <a:gd name="T83" fmla="*/ 7843 h 10666"/>
              <a:gd name="T84" fmla="*/ 2816 w 10666"/>
              <a:gd name="T85" fmla="*/ 7850 h 10666"/>
              <a:gd name="T86" fmla="*/ 2823 w 10666"/>
              <a:gd name="T87" fmla="*/ 7089 h 10666"/>
              <a:gd name="T88" fmla="*/ 7089 w 10666"/>
              <a:gd name="T89" fmla="*/ 2823 h 10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666" h="10666">
                <a:moveTo>
                  <a:pt x="7154" y="1066"/>
                </a:moveTo>
                <a:lnTo>
                  <a:pt x="5177" y="3043"/>
                </a:lnTo>
                <a:cubicBezTo>
                  <a:pt x="4967" y="3246"/>
                  <a:pt x="4635" y="3243"/>
                  <a:pt x="4429" y="3037"/>
                </a:cubicBezTo>
                <a:cubicBezTo>
                  <a:pt x="4223" y="2831"/>
                  <a:pt x="4220" y="2499"/>
                  <a:pt x="4423" y="2289"/>
                </a:cubicBezTo>
                <a:lnTo>
                  <a:pt x="6556" y="156"/>
                </a:lnTo>
                <a:cubicBezTo>
                  <a:pt x="6656" y="56"/>
                  <a:pt x="6792" y="0"/>
                  <a:pt x="6933" y="0"/>
                </a:cubicBezTo>
                <a:lnTo>
                  <a:pt x="9066" y="0"/>
                </a:lnTo>
                <a:cubicBezTo>
                  <a:pt x="9208" y="0"/>
                  <a:pt x="9343" y="56"/>
                  <a:pt x="9443" y="156"/>
                </a:cubicBezTo>
                <a:lnTo>
                  <a:pt x="10510" y="1223"/>
                </a:lnTo>
                <a:cubicBezTo>
                  <a:pt x="10610" y="1323"/>
                  <a:pt x="10666" y="1458"/>
                  <a:pt x="10666" y="1600"/>
                </a:cubicBezTo>
                <a:lnTo>
                  <a:pt x="10666" y="3733"/>
                </a:lnTo>
                <a:cubicBezTo>
                  <a:pt x="10666" y="3874"/>
                  <a:pt x="10610" y="4010"/>
                  <a:pt x="10510" y="4110"/>
                </a:cubicBezTo>
                <a:lnTo>
                  <a:pt x="8377" y="6243"/>
                </a:lnTo>
                <a:cubicBezTo>
                  <a:pt x="8167" y="6446"/>
                  <a:pt x="7835" y="6443"/>
                  <a:pt x="7629" y="6237"/>
                </a:cubicBezTo>
                <a:cubicBezTo>
                  <a:pt x="7423" y="6031"/>
                  <a:pt x="7420" y="5699"/>
                  <a:pt x="7623" y="5489"/>
                </a:cubicBezTo>
                <a:lnTo>
                  <a:pt x="9600" y="3512"/>
                </a:lnTo>
                <a:lnTo>
                  <a:pt x="9600" y="1820"/>
                </a:lnTo>
                <a:lnTo>
                  <a:pt x="8846" y="1066"/>
                </a:lnTo>
                <a:lnTo>
                  <a:pt x="7154" y="1066"/>
                </a:lnTo>
                <a:close/>
                <a:moveTo>
                  <a:pt x="5489" y="7623"/>
                </a:moveTo>
                <a:cubicBezTo>
                  <a:pt x="5699" y="7420"/>
                  <a:pt x="6031" y="7423"/>
                  <a:pt x="6237" y="7629"/>
                </a:cubicBezTo>
                <a:cubicBezTo>
                  <a:pt x="6443" y="7835"/>
                  <a:pt x="6446" y="8167"/>
                  <a:pt x="6243" y="8377"/>
                </a:cubicBezTo>
                <a:lnTo>
                  <a:pt x="4110" y="10510"/>
                </a:lnTo>
                <a:cubicBezTo>
                  <a:pt x="4010" y="10610"/>
                  <a:pt x="3874" y="10666"/>
                  <a:pt x="3733" y="10666"/>
                </a:cubicBezTo>
                <a:lnTo>
                  <a:pt x="1600" y="10666"/>
                </a:lnTo>
                <a:cubicBezTo>
                  <a:pt x="1458" y="10666"/>
                  <a:pt x="1323" y="10610"/>
                  <a:pt x="1223" y="10510"/>
                </a:cubicBezTo>
                <a:lnTo>
                  <a:pt x="156" y="9443"/>
                </a:lnTo>
                <a:cubicBezTo>
                  <a:pt x="56" y="9343"/>
                  <a:pt x="0" y="9208"/>
                  <a:pt x="0" y="9066"/>
                </a:cubicBezTo>
                <a:lnTo>
                  <a:pt x="0" y="6933"/>
                </a:lnTo>
                <a:cubicBezTo>
                  <a:pt x="0" y="6792"/>
                  <a:pt x="56" y="6656"/>
                  <a:pt x="156" y="6556"/>
                </a:cubicBezTo>
                <a:lnTo>
                  <a:pt x="2289" y="4423"/>
                </a:lnTo>
                <a:cubicBezTo>
                  <a:pt x="2499" y="4220"/>
                  <a:pt x="2831" y="4223"/>
                  <a:pt x="3037" y="4429"/>
                </a:cubicBezTo>
                <a:cubicBezTo>
                  <a:pt x="3243" y="4635"/>
                  <a:pt x="3246" y="4967"/>
                  <a:pt x="3043" y="5177"/>
                </a:cubicBezTo>
                <a:lnTo>
                  <a:pt x="1066" y="7154"/>
                </a:lnTo>
                <a:lnTo>
                  <a:pt x="1066" y="8846"/>
                </a:lnTo>
                <a:lnTo>
                  <a:pt x="1820" y="9600"/>
                </a:lnTo>
                <a:lnTo>
                  <a:pt x="3512" y="9600"/>
                </a:lnTo>
                <a:lnTo>
                  <a:pt x="5489" y="7623"/>
                </a:lnTo>
                <a:close/>
                <a:moveTo>
                  <a:pt x="7089" y="2823"/>
                </a:moveTo>
                <a:cubicBezTo>
                  <a:pt x="7299" y="2620"/>
                  <a:pt x="7631" y="2623"/>
                  <a:pt x="7837" y="2829"/>
                </a:cubicBezTo>
                <a:cubicBezTo>
                  <a:pt x="8043" y="3035"/>
                  <a:pt x="8046" y="3367"/>
                  <a:pt x="7843" y="3577"/>
                </a:cubicBezTo>
                <a:lnTo>
                  <a:pt x="3577" y="7843"/>
                </a:lnTo>
                <a:cubicBezTo>
                  <a:pt x="3370" y="8058"/>
                  <a:pt x="3027" y="8061"/>
                  <a:pt x="2816" y="7850"/>
                </a:cubicBezTo>
                <a:cubicBezTo>
                  <a:pt x="2605" y="7639"/>
                  <a:pt x="2608" y="7296"/>
                  <a:pt x="2823" y="7089"/>
                </a:cubicBezTo>
                <a:lnTo>
                  <a:pt x="7089" y="282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图片 3" descr="QR 代码&#10;&#10;描述已自动生成">
            <a:extLst>
              <a:ext uri="{FF2B5EF4-FFF2-40B4-BE49-F238E27FC236}">
                <a16:creationId xmlns:a16="http://schemas.microsoft.com/office/drawing/2014/main" id="{14965094-BC82-DF31-6250-2F3CE18E80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7341" y="1940969"/>
            <a:ext cx="1737511" cy="1775614"/>
          </a:xfrm>
          <a:prstGeom prst="rect">
            <a:avLst/>
          </a:prstGeom>
        </p:spPr>
      </p:pic>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354330" y="-224155"/>
            <a:ext cx="12935585" cy="7223760"/>
            <a:chOff x="0" y="1"/>
            <a:chExt cx="12192000" cy="6858000"/>
          </a:xfrm>
        </p:grpSpPr>
        <p:pic>
          <p:nvPicPr>
            <p:cNvPr id="19" name="图片 18"/>
            <p:cNvPicPr>
              <a:picLocks noChangeAspect="1"/>
            </p:cNvPicPr>
            <p:nvPr userDrawn="1"/>
          </p:nvPicPr>
          <p:blipFill>
            <a:blip r:embed="rId2" cstate="screen"/>
            <a:srcRect/>
            <a:stretch>
              <a:fillRect/>
            </a:stretch>
          </p:blipFill>
          <p:spPr>
            <a:xfrm>
              <a:off x="0" y="1"/>
              <a:ext cx="12192000" cy="6843133"/>
            </a:xfrm>
            <a:custGeom>
              <a:avLst/>
              <a:gdLst>
                <a:gd name="connsiteX0" fmla="*/ 0 w 12192000"/>
                <a:gd name="connsiteY0" fmla="*/ 0 h 6843133"/>
                <a:gd name="connsiteX1" fmla="*/ 12192000 w 12192000"/>
                <a:gd name="connsiteY1" fmla="*/ 0 h 6843133"/>
                <a:gd name="connsiteX2" fmla="*/ 12192000 w 12192000"/>
                <a:gd name="connsiteY2" fmla="*/ 6843133 h 6843133"/>
                <a:gd name="connsiteX3" fmla="*/ 0 w 12192000"/>
                <a:gd name="connsiteY3" fmla="*/ 6843133 h 6843133"/>
              </a:gdLst>
              <a:ahLst/>
              <a:cxnLst>
                <a:cxn ang="0">
                  <a:pos x="connsiteX0" y="connsiteY0"/>
                </a:cxn>
                <a:cxn ang="0">
                  <a:pos x="connsiteX1" y="connsiteY1"/>
                </a:cxn>
                <a:cxn ang="0">
                  <a:pos x="connsiteX2" y="connsiteY2"/>
                </a:cxn>
                <a:cxn ang="0">
                  <a:pos x="connsiteX3" y="connsiteY3"/>
                </a:cxn>
              </a:cxnLst>
              <a:rect l="l" t="t" r="r" b="b"/>
              <a:pathLst>
                <a:path w="12192000" h="6843133">
                  <a:moveTo>
                    <a:pt x="0" y="0"/>
                  </a:moveTo>
                  <a:lnTo>
                    <a:pt x="12192000" y="0"/>
                  </a:lnTo>
                  <a:lnTo>
                    <a:pt x="12192000" y="6843133"/>
                  </a:lnTo>
                  <a:lnTo>
                    <a:pt x="0" y="6843133"/>
                  </a:lnTo>
                  <a:close/>
                </a:path>
              </a:pathLst>
            </a:custGeom>
          </p:spPr>
        </p:pic>
        <p:sp>
          <p:nvSpPr>
            <p:cNvPr id="20" name="ï$ļïḋe"/>
            <p:cNvSpPr/>
            <p:nvPr userDrawn="1"/>
          </p:nvSpPr>
          <p:spPr>
            <a:xfrm>
              <a:off x="0" y="1"/>
              <a:ext cx="12192000" cy="6858000"/>
            </a:xfrm>
            <a:prstGeom prst="rect">
              <a:avLst/>
            </a:prstGeom>
            <a:gradFill flip="none" rotWithShape="1">
              <a:gsLst>
                <a:gs pos="0">
                  <a:schemeClr val="bg2">
                    <a:lumMod val="10000"/>
                    <a:alpha val="95000"/>
                  </a:schemeClr>
                </a:gs>
                <a:gs pos="100000">
                  <a:schemeClr val="bg2">
                    <a:lumMod val="10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sp>
        <p:nvSpPr>
          <p:cNvPr id="22" name="iS1iḑê"/>
          <p:cNvSpPr>
            <a:spLocks noGrp="1"/>
          </p:cNvSpPr>
          <p:nvPr>
            <p:ph type="ctrTitle"/>
          </p:nvPr>
        </p:nvSpPr>
        <p:spPr>
          <a:xfrm>
            <a:off x="731838" y="1109095"/>
            <a:ext cx="5435600" cy="1455448"/>
          </a:xfrm>
        </p:spPr>
        <p:txBody>
          <a:bodyPr anchor="ctr" anchorCtr="0">
            <a:noAutofit/>
          </a:bodyPr>
          <a:lstStyle/>
          <a:p>
            <a:pPr algn="l">
              <a:lnSpc>
                <a:spcPct val="130000"/>
              </a:lnSpc>
              <a:defRPr sz="3600" spc="50">
                <a:solidFill>
                  <a:schemeClr val="accent3">
                    <a:lumOff val="44000"/>
                  </a:schemeClr>
                </a:solidFill>
                <a:latin typeface="Impact"/>
                <a:ea typeface="Impact"/>
                <a:cs typeface="Impact"/>
                <a:sym typeface="Impact"/>
              </a:defRPr>
            </a:pPr>
            <a:r>
              <a:rPr lang="zh-CN" altLang="en-US" sz="5400" b="1" dirty="0">
                <a:solidFill>
                  <a:srgbClr val="FF0000"/>
                </a:solidFill>
                <a:latin typeface="+mn-lt"/>
                <a:ea typeface="+mn-ea"/>
                <a:cs typeface="+mn-ea"/>
                <a:sym typeface="+mn-lt"/>
              </a:rPr>
              <a:t>感谢</a:t>
            </a:r>
            <a:r>
              <a:rPr lang="zh-CN" altLang="en-US" sz="5400" b="1" dirty="0">
                <a:solidFill>
                  <a:schemeClr val="bg1"/>
                </a:solidFill>
                <a:latin typeface="+mn-lt"/>
                <a:ea typeface="+mn-ea"/>
                <a:cs typeface="+mn-ea"/>
                <a:sym typeface="+mn-lt"/>
              </a:rPr>
              <a:t>您的观看</a:t>
            </a:r>
            <a:endParaRPr lang="zh-CN" altLang="en-US" sz="4400" dirty="0">
              <a:solidFill>
                <a:schemeClr val="bg1"/>
              </a:solidFill>
              <a:latin typeface="+mn-lt"/>
              <a:ea typeface="+mn-ea"/>
              <a:cs typeface="+mn-ea"/>
              <a:sym typeface="+mn-lt"/>
            </a:endParaRPr>
          </a:p>
        </p:txBody>
      </p:sp>
      <p:cxnSp>
        <p:nvCxnSpPr>
          <p:cNvPr id="23" name="îṩ1ïďê"/>
          <p:cNvCxnSpPr/>
          <p:nvPr/>
        </p:nvCxnSpPr>
        <p:spPr>
          <a:xfrm>
            <a:off x="3281507" y="2750020"/>
            <a:ext cx="1689100" cy="0"/>
          </a:xfrm>
          <a:prstGeom prst="line">
            <a:avLst/>
          </a:prstGeom>
          <a:ln w="15240" cap="rnd">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803276" y="2533193"/>
            <a:ext cx="6096000" cy="369332"/>
          </a:xfrm>
          <a:prstGeom prst="rect">
            <a:avLst/>
          </a:prstGeom>
          <a:noFill/>
        </p:spPr>
        <p:txBody>
          <a:bodyPr wrap="square">
            <a:spAutoFit/>
          </a:bodyPr>
          <a:lstStyle/>
          <a:p>
            <a:r>
              <a:rPr lang="en-US" altLang="zh-CN" dirty="0">
                <a:solidFill>
                  <a:schemeClr val="bg1"/>
                </a:solidFill>
                <a:effectLst/>
                <a:latin typeface="+mn-ea"/>
              </a:rPr>
              <a:t>Thanks for watching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0"/>
            <a:ext cx="12192000" cy="6858000"/>
            <a:chOff x="0" y="1"/>
            <a:chExt cx="12192000" cy="6858000"/>
          </a:xfrm>
        </p:grpSpPr>
        <p:pic>
          <p:nvPicPr>
            <p:cNvPr id="5" name="图片 4"/>
            <p:cNvPicPr>
              <a:picLocks noChangeAspect="1"/>
            </p:cNvPicPr>
            <p:nvPr userDrawn="1"/>
          </p:nvPicPr>
          <p:blipFill>
            <a:blip r:embed="rId2" cstate="screen"/>
            <a:srcRect/>
            <a:stretch>
              <a:fillRect/>
            </a:stretch>
          </p:blipFill>
          <p:spPr>
            <a:xfrm>
              <a:off x="0" y="1"/>
              <a:ext cx="12192000" cy="6843133"/>
            </a:xfrm>
            <a:custGeom>
              <a:avLst/>
              <a:gdLst>
                <a:gd name="connsiteX0" fmla="*/ 0 w 12192000"/>
                <a:gd name="connsiteY0" fmla="*/ 0 h 6843133"/>
                <a:gd name="connsiteX1" fmla="*/ 12192000 w 12192000"/>
                <a:gd name="connsiteY1" fmla="*/ 0 h 6843133"/>
                <a:gd name="connsiteX2" fmla="*/ 12192000 w 12192000"/>
                <a:gd name="connsiteY2" fmla="*/ 6843133 h 6843133"/>
                <a:gd name="connsiteX3" fmla="*/ 0 w 12192000"/>
                <a:gd name="connsiteY3" fmla="*/ 6843133 h 6843133"/>
              </a:gdLst>
              <a:ahLst/>
              <a:cxnLst>
                <a:cxn ang="0">
                  <a:pos x="connsiteX0" y="connsiteY0"/>
                </a:cxn>
                <a:cxn ang="0">
                  <a:pos x="connsiteX1" y="connsiteY1"/>
                </a:cxn>
                <a:cxn ang="0">
                  <a:pos x="connsiteX2" y="connsiteY2"/>
                </a:cxn>
                <a:cxn ang="0">
                  <a:pos x="connsiteX3" y="connsiteY3"/>
                </a:cxn>
              </a:cxnLst>
              <a:rect l="l" t="t" r="r" b="b"/>
              <a:pathLst>
                <a:path w="12192000" h="6843133">
                  <a:moveTo>
                    <a:pt x="0" y="0"/>
                  </a:moveTo>
                  <a:lnTo>
                    <a:pt x="12192000" y="0"/>
                  </a:lnTo>
                  <a:lnTo>
                    <a:pt x="12192000" y="6843133"/>
                  </a:lnTo>
                  <a:lnTo>
                    <a:pt x="0" y="6843133"/>
                  </a:lnTo>
                  <a:close/>
                </a:path>
              </a:pathLst>
            </a:custGeom>
          </p:spPr>
        </p:pic>
        <p:sp>
          <p:nvSpPr>
            <p:cNvPr id="6" name="ï$ļïḋe"/>
            <p:cNvSpPr/>
            <p:nvPr userDrawn="1"/>
          </p:nvSpPr>
          <p:spPr>
            <a:xfrm>
              <a:off x="0" y="1"/>
              <a:ext cx="12192000" cy="6858000"/>
            </a:xfrm>
            <a:prstGeom prst="rect">
              <a:avLst/>
            </a:prstGeom>
            <a:gradFill flip="none" rotWithShape="1">
              <a:gsLst>
                <a:gs pos="0">
                  <a:schemeClr val="bg2">
                    <a:lumMod val="10000"/>
                    <a:alpha val="95000"/>
                  </a:schemeClr>
                </a:gs>
                <a:gs pos="100000">
                  <a:schemeClr val="bg2">
                    <a:lumMod val="10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sp>
        <p:nvSpPr>
          <p:cNvPr id="7" name="islïdè"/>
          <p:cNvSpPr>
            <a:spLocks noGrp="1"/>
          </p:cNvSpPr>
          <p:nvPr>
            <p:ph type="title"/>
          </p:nvPr>
        </p:nvSpPr>
        <p:spPr>
          <a:xfrm>
            <a:off x="3230418" y="3258418"/>
            <a:ext cx="5731164" cy="951057"/>
          </a:xfrm>
        </p:spPr>
        <p:txBody>
          <a:bodyPr>
            <a:noAutofit/>
          </a:bodyPr>
          <a:lstStyle/>
          <a:p>
            <a:pPr algn="ctr"/>
            <a:r>
              <a:rPr lang="zh-CN" altLang="en-US" sz="3600" b="1" dirty="0">
                <a:solidFill>
                  <a:schemeClr val="bg2"/>
                </a:solidFill>
                <a:effectLst>
                  <a:outerShdw blurRad="38100" dist="38100" dir="2700000" algn="tl">
                    <a:srgbClr val="000000">
                      <a:alpha val="43137"/>
                    </a:srgbClr>
                  </a:outerShdw>
                </a:effectLst>
                <a:latin typeface="+mn-lt"/>
                <a:ea typeface="+mn-ea"/>
                <a:cs typeface="+mn-ea"/>
                <a:sym typeface="+mn-lt"/>
              </a:rPr>
              <a:t>项目信息</a:t>
            </a:r>
          </a:p>
        </p:txBody>
      </p:sp>
      <p:sp>
        <p:nvSpPr>
          <p:cNvPr id="9" name="iŝlîḍé"/>
          <p:cNvSpPr txBox="1"/>
          <p:nvPr/>
        </p:nvSpPr>
        <p:spPr>
          <a:xfrm>
            <a:off x="5328172" y="1916329"/>
            <a:ext cx="1535656" cy="1385672"/>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lang="zh-CN" altLang="en-US" sz="2400" b="1" kern="1200">
                <a:solidFill>
                  <a:schemeClr val="tx1"/>
                </a:solidFill>
                <a:latin typeface="+mj-lt"/>
                <a:ea typeface="+mj-ea"/>
                <a:cs typeface="+mj-cs"/>
              </a:defRPr>
            </a:lvl1pPr>
          </a:lstStyle>
          <a:p>
            <a:pPr algn="ctr"/>
            <a:r>
              <a:rPr lang="en-US" altLang="zh-CN" sz="8000" dirty="0">
                <a:ln w="19050">
                  <a:solidFill>
                    <a:srgbClr val="FFFFFF"/>
                  </a:solidFill>
                </a:ln>
                <a:noFill/>
                <a:latin typeface="+mn-lt"/>
                <a:ea typeface="+mn-ea"/>
                <a:cs typeface="+mn-ea"/>
                <a:sym typeface="+mn-lt"/>
              </a:rPr>
              <a:t>01</a:t>
            </a:r>
            <a:endParaRPr lang="en-US" sz="8000" dirty="0">
              <a:ln w="19050">
                <a:solidFill>
                  <a:srgbClr val="FFFFFF"/>
                </a:solidFill>
              </a:ln>
              <a:noFill/>
              <a:latin typeface="+mn-lt"/>
              <a:ea typeface="+mn-ea"/>
              <a:cs typeface="+mn-ea"/>
              <a:sym typeface="+mn-l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31838" y="333375"/>
            <a:ext cx="2697162" cy="518160"/>
          </a:xfrm>
          <a:prstGeom prst="rect">
            <a:avLst/>
          </a:prstGeom>
          <a:noFill/>
        </p:spPr>
        <p:txBody>
          <a:bodyPr wrap="square">
            <a:spAutoFit/>
          </a:bodyPr>
          <a:lstStyle/>
          <a:p>
            <a:r>
              <a:rPr lang="zh-CN" altLang="en-US" sz="2800" dirty="0"/>
              <a:t>项目概述</a:t>
            </a:r>
          </a:p>
        </p:txBody>
      </p:sp>
      <p:sp>
        <p:nvSpPr>
          <p:cNvPr id="5" name="任意多边形: 形状 4"/>
          <p:cNvSpPr/>
          <p:nvPr/>
        </p:nvSpPr>
        <p:spPr>
          <a:xfrm>
            <a:off x="0" y="444500"/>
            <a:ext cx="731838" cy="304800"/>
          </a:xfrm>
          <a:custGeom>
            <a:avLst/>
            <a:gdLst>
              <a:gd name="connsiteX0" fmla="*/ 0 w 731838"/>
              <a:gd name="connsiteY0" fmla="*/ 0 h 304800"/>
              <a:gd name="connsiteX1" fmla="*/ 731838 w 731838"/>
              <a:gd name="connsiteY1" fmla="*/ 0 h 304800"/>
              <a:gd name="connsiteX2" fmla="*/ 731838 w 731838"/>
              <a:gd name="connsiteY2" fmla="*/ 304800 h 304800"/>
              <a:gd name="connsiteX3" fmla="*/ 0 w 731838"/>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731838" h="304800">
                <a:moveTo>
                  <a:pt x="0" y="0"/>
                </a:moveTo>
                <a:lnTo>
                  <a:pt x="731838" y="0"/>
                </a:lnTo>
                <a:lnTo>
                  <a:pt x="731838" y="304800"/>
                </a:lnTo>
                <a:lnTo>
                  <a:pt x="0" y="3048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12" name="直接连接符 11"/>
          <p:cNvCxnSpPr/>
          <p:nvPr/>
        </p:nvCxnSpPr>
        <p:spPr>
          <a:xfrm>
            <a:off x="442913" y="6381750"/>
            <a:ext cx="0" cy="169069"/>
          </a:xfrm>
          <a:prstGeom prst="line">
            <a:avLst/>
          </a:prstGeom>
          <a:ln cap="rnd"/>
        </p:spPr>
        <p:style>
          <a:lnRef idx="1">
            <a:schemeClr val="accent1"/>
          </a:lnRef>
          <a:fillRef idx="0">
            <a:schemeClr val="accent1"/>
          </a:fillRef>
          <a:effectRef idx="0">
            <a:schemeClr val="accent1"/>
          </a:effectRef>
          <a:fontRef idx="minor">
            <a:schemeClr val="tx1"/>
          </a:fontRef>
        </p:style>
      </p:cxnSp>
      <p:sp>
        <p:nvSpPr>
          <p:cNvPr id="13" name="任意多边形: 形状 12"/>
          <p:cNvSpPr/>
          <p:nvPr/>
        </p:nvSpPr>
        <p:spPr>
          <a:xfrm>
            <a:off x="11239500" y="6377781"/>
            <a:ext cx="952500" cy="183357"/>
          </a:xfrm>
          <a:custGeom>
            <a:avLst/>
            <a:gdLst>
              <a:gd name="connsiteX0" fmla="*/ 0 w 731838"/>
              <a:gd name="connsiteY0" fmla="*/ 0 h 304800"/>
              <a:gd name="connsiteX1" fmla="*/ 731838 w 731838"/>
              <a:gd name="connsiteY1" fmla="*/ 0 h 304800"/>
              <a:gd name="connsiteX2" fmla="*/ 731838 w 731838"/>
              <a:gd name="connsiteY2" fmla="*/ 304800 h 304800"/>
              <a:gd name="connsiteX3" fmla="*/ 0 w 731838"/>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731838" h="304800">
                <a:moveTo>
                  <a:pt x="0" y="0"/>
                </a:moveTo>
                <a:lnTo>
                  <a:pt x="731838" y="0"/>
                </a:lnTo>
                <a:lnTo>
                  <a:pt x="731838" y="304800"/>
                </a:lnTo>
                <a:lnTo>
                  <a:pt x="0" y="3048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灯片编号占位符 5"/>
          <p:cNvSpPr>
            <a:spLocks noGrp="1"/>
          </p:cNvSpPr>
          <p:nvPr>
            <p:ph type="sldNum" sz="quarter" idx="12"/>
          </p:nvPr>
        </p:nvSpPr>
        <p:spPr>
          <a:xfrm>
            <a:off x="11360302" y="6390481"/>
            <a:ext cx="388786" cy="160338"/>
          </a:xfrm>
          <a:prstGeom prst="rect">
            <a:avLst/>
          </a:prstGeom>
        </p:spPr>
        <p:txBody>
          <a:bodyPr anchor="ctr"/>
          <a:lstStyle/>
          <a:p>
            <a:pPr algn="dist"/>
            <a:fld id="{4C407D74-1795-4375-B964-A6D6341F9C03}" type="slidenum">
              <a:rPr lang="zh-CN" altLang="en-US" sz="1000" smtClean="0">
                <a:solidFill>
                  <a:schemeClr val="bg1"/>
                </a:solidFill>
              </a:rPr>
              <a:t>3</a:t>
            </a:fld>
            <a:r>
              <a:rPr lang="zh-CN" altLang="en-US" sz="1000" dirty="0">
                <a:solidFill>
                  <a:schemeClr val="bg1"/>
                </a:solidFill>
              </a:rPr>
              <a:t> </a:t>
            </a:r>
            <a:r>
              <a:rPr lang="en-US" altLang="zh-CN" sz="400" dirty="0">
                <a:solidFill>
                  <a:schemeClr val="bg1"/>
                </a:solidFill>
              </a:rPr>
              <a:t>/29</a:t>
            </a:r>
            <a:endParaRPr lang="zh-CN" altLang="en-US" sz="1000" dirty="0">
              <a:solidFill>
                <a:schemeClr val="bg1"/>
              </a:solidFill>
            </a:endParaRPr>
          </a:p>
        </p:txBody>
      </p:sp>
      <p:pic>
        <p:nvPicPr>
          <p:cNvPr id="7" name="图片 7" descr="/private/var/mobile/Containers/Data/Application/93B9D7BF-01BA-4A0A-87E7-E3CA0F2C3E55/tmp/insert_image_tmp_dir/2023-05-25 18:46:45.855000.png2023-05-25 18:46:45.855000"/>
          <p:cNvPicPr>
            <a:picLocks noChangeAspect="1" noChangeArrowheads="1"/>
          </p:cNvPicPr>
          <p:nvPr/>
        </p:nvPicPr>
        <p:blipFill>
          <a:blip r:embed="rId2"/>
          <a:srcRect/>
          <a:stretch>
            <a:fillRect/>
          </a:stretch>
        </p:blipFill>
        <p:spPr>
          <a:xfrm>
            <a:off x="443230" y="1890395"/>
            <a:ext cx="4841875" cy="3655060"/>
          </a:xfrm>
          <a:prstGeom prst="rect">
            <a:avLst/>
          </a:prstGeom>
          <a:noFill/>
          <a:ln>
            <a:noFill/>
          </a:ln>
        </p:spPr>
      </p:pic>
      <p:sp>
        <p:nvSpPr>
          <p:cNvPr id="2" name="文本框 1"/>
          <p:cNvSpPr txBox="1"/>
          <p:nvPr/>
        </p:nvSpPr>
        <p:spPr>
          <a:xfrm>
            <a:off x="5387975" y="1890395"/>
            <a:ext cx="5851525" cy="3606165"/>
          </a:xfrm>
          <a:prstGeom prst="rect">
            <a:avLst/>
          </a:prstGeom>
          <a:noFill/>
        </p:spPr>
        <p:txBody>
          <a:bodyPr wrap="square" rtlCol="0">
            <a:noAutofit/>
          </a:bodyPr>
          <a:lstStyle/>
          <a:p>
            <a:pPr>
              <a:lnSpc>
                <a:spcPct val="100000"/>
              </a:lnSpc>
            </a:pPr>
            <a:r>
              <a:rPr lang="zh-CN" altLang="en-US" sz="2400" b="1"/>
              <a:t>项目概述</a:t>
            </a:r>
          </a:p>
          <a:p>
            <a:pPr>
              <a:lnSpc>
                <a:spcPct val="100000"/>
              </a:lnSpc>
            </a:pPr>
            <a:endParaRPr lang="zh-CN" altLang="en-US" sz="2400" b="1"/>
          </a:p>
          <a:p>
            <a:pPr>
              <a:lnSpc>
                <a:spcPct val="100000"/>
              </a:lnSpc>
            </a:pPr>
            <a:r>
              <a:rPr lang="zh-CN" altLang="en-US" sz="2400"/>
              <a:t>为推动国际化教学进程,拓宽中日大学互教互学道路,积极促进中日两国青少年友好交流事业,以培养学生在学阶段的国际视野为目标,日中文化交流中心以及NPO日中留学推进机构举办此次活动，力求通过大学课堂、企业考察、文化体验课程等等让学生全方位了解日本的同时，也能收获属于各自的感触。 </a:t>
            </a:r>
          </a:p>
        </p:txBody>
      </p:sp>
      <p:sp>
        <p:nvSpPr>
          <p:cNvPr id="69" name="文本框 68"/>
          <p:cNvSpPr txBox="1"/>
          <p:nvPr/>
        </p:nvSpPr>
        <p:spPr>
          <a:xfrm>
            <a:off x="443230" y="6317615"/>
            <a:ext cx="6096000" cy="243840"/>
          </a:xfrm>
          <a:prstGeom prst="rect">
            <a:avLst/>
          </a:prstGeom>
          <a:noFill/>
        </p:spPr>
        <p:txBody>
          <a:bodyPr wrap="square">
            <a:spAutoFit/>
          </a:bodyPr>
          <a:lstStyle/>
          <a:p>
            <a:r>
              <a:rPr lang="en-US" altLang="zh-CN" sz="1000" b="1" dirty="0">
                <a:solidFill>
                  <a:schemeClr val="tx1"/>
                </a:solidFill>
                <a:cs typeface="+mn-ea"/>
                <a:sym typeface="+mn-lt"/>
              </a:rPr>
              <a:t>2023日本访</a:t>
            </a:r>
            <a:r>
              <a:rPr lang="zh-CN" altLang="en-US" sz="1000" b="1" dirty="0">
                <a:solidFill>
                  <a:schemeClr val="tx1"/>
                </a:solidFill>
                <a:cs typeface="+mn-ea"/>
                <a:sym typeface="+mn-lt"/>
              </a:rPr>
              <a:t>学（早稻田大学）（夏季奖学金）项目东京</a:t>
            </a:r>
            <a:r>
              <a:rPr lang="en-US" altLang="zh-CN" sz="1000" b="1" dirty="0">
                <a:solidFill>
                  <a:schemeClr val="tx1"/>
                </a:solidFill>
                <a:cs typeface="+mn-ea"/>
                <a:sym typeface="+mn-lt"/>
              </a:rPr>
              <a:t>/京都/大阪 名校访</a:t>
            </a:r>
            <a:r>
              <a:rPr lang="zh-CN" altLang="en-US" sz="1000" b="1" dirty="0">
                <a:solidFill>
                  <a:schemeClr val="tx1"/>
                </a:solidFill>
                <a:cs typeface="+mn-ea"/>
                <a:sym typeface="+mn-lt"/>
              </a:rPr>
              <a:t>学</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31838" y="333375"/>
            <a:ext cx="2697162" cy="518160"/>
          </a:xfrm>
          <a:prstGeom prst="rect">
            <a:avLst/>
          </a:prstGeom>
          <a:noFill/>
        </p:spPr>
        <p:txBody>
          <a:bodyPr wrap="square">
            <a:spAutoFit/>
          </a:bodyPr>
          <a:lstStyle/>
          <a:p>
            <a:r>
              <a:rPr lang="zh-CN" altLang="en-US" sz="2800" b="1" dirty="0">
                <a:cs typeface="+mn-ea"/>
                <a:sym typeface="+mn-lt"/>
              </a:rPr>
              <a:t>项目信息 </a:t>
            </a:r>
            <a:endParaRPr lang="zh-CN" altLang="en-US" sz="2800" dirty="0"/>
          </a:p>
        </p:txBody>
      </p:sp>
      <p:sp>
        <p:nvSpPr>
          <p:cNvPr id="5" name="任意多边形: 形状 4"/>
          <p:cNvSpPr/>
          <p:nvPr/>
        </p:nvSpPr>
        <p:spPr>
          <a:xfrm>
            <a:off x="0" y="444500"/>
            <a:ext cx="731838" cy="304800"/>
          </a:xfrm>
          <a:custGeom>
            <a:avLst/>
            <a:gdLst>
              <a:gd name="connsiteX0" fmla="*/ 0 w 731838"/>
              <a:gd name="connsiteY0" fmla="*/ 0 h 304800"/>
              <a:gd name="connsiteX1" fmla="*/ 731838 w 731838"/>
              <a:gd name="connsiteY1" fmla="*/ 0 h 304800"/>
              <a:gd name="connsiteX2" fmla="*/ 731838 w 731838"/>
              <a:gd name="connsiteY2" fmla="*/ 304800 h 304800"/>
              <a:gd name="connsiteX3" fmla="*/ 0 w 731838"/>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731838" h="304800">
                <a:moveTo>
                  <a:pt x="0" y="0"/>
                </a:moveTo>
                <a:lnTo>
                  <a:pt x="731838" y="0"/>
                </a:lnTo>
                <a:lnTo>
                  <a:pt x="731838" y="304800"/>
                </a:lnTo>
                <a:lnTo>
                  <a:pt x="0" y="3048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0" name="图片 9" descr="/private/var/mobile/Containers/Data/Application/93B9D7BF-01BA-4A0A-87E7-E3CA0F2C3E55/tmp/insert_image_tmp_dir/2023-05-25 18:47:33.709000.png2023-05-25 18:47:33.709000"/>
          <p:cNvPicPr>
            <a:picLocks noChangeAspect="1"/>
          </p:cNvPicPr>
          <p:nvPr/>
        </p:nvPicPr>
        <p:blipFill rotWithShape="1">
          <a:blip r:embed="rId2"/>
          <a:srcRect/>
          <a:stretch>
            <a:fillRect/>
          </a:stretch>
        </p:blipFill>
        <p:spPr>
          <a:xfrm>
            <a:off x="2566670" y="749300"/>
            <a:ext cx="7059295" cy="3133090"/>
          </a:xfrm>
          <a:custGeom>
            <a:avLst/>
            <a:gdLst>
              <a:gd name="connsiteX0" fmla="*/ 0 w 6560458"/>
              <a:gd name="connsiteY0" fmla="*/ 0 h 4857750"/>
              <a:gd name="connsiteX1" fmla="*/ 6560458 w 6560458"/>
              <a:gd name="connsiteY1" fmla="*/ 0 h 4857750"/>
              <a:gd name="connsiteX2" fmla="*/ 6560458 w 6560458"/>
              <a:gd name="connsiteY2" fmla="*/ 4857750 h 4857750"/>
              <a:gd name="connsiteX3" fmla="*/ 0 w 6560458"/>
              <a:gd name="connsiteY3" fmla="*/ 4857750 h 4857750"/>
            </a:gdLst>
            <a:ahLst/>
            <a:cxnLst>
              <a:cxn ang="0">
                <a:pos x="connsiteX0" y="connsiteY0"/>
              </a:cxn>
              <a:cxn ang="0">
                <a:pos x="connsiteX1" y="connsiteY1"/>
              </a:cxn>
              <a:cxn ang="0">
                <a:pos x="connsiteX2" y="connsiteY2"/>
              </a:cxn>
              <a:cxn ang="0">
                <a:pos x="connsiteX3" y="connsiteY3"/>
              </a:cxn>
            </a:cxnLst>
            <a:rect l="l" t="t" r="r" b="b"/>
            <a:pathLst>
              <a:path w="6560458" h="4857750">
                <a:moveTo>
                  <a:pt x="0" y="0"/>
                </a:moveTo>
                <a:lnTo>
                  <a:pt x="6560458" y="0"/>
                </a:lnTo>
                <a:lnTo>
                  <a:pt x="6560458" y="4857750"/>
                </a:lnTo>
                <a:lnTo>
                  <a:pt x="0" y="4857750"/>
                </a:lnTo>
                <a:close/>
              </a:path>
            </a:pathLst>
          </a:custGeom>
        </p:spPr>
      </p:pic>
      <p:cxnSp>
        <p:nvCxnSpPr>
          <p:cNvPr id="12" name="直接连接符 11"/>
          <p:cNvCxnSpPr/>
          <p:nvPr/>
        </p:nvCxnSpPr>
        <p:spPr>
          <a:xfrm>
            <a:off x="442913" y="6381750"/>
            <a:ext cx="0" cy="169069"/>
          </a:xfrm>
          <a:prstGeom prst="line">
            <a:avLst/>
          </a:prstGeom>
          <a:ln cap="rnd"/>
        </p:spPr>
        <p:style>
          <a:lnRef idx="1">
            <a:schemeClr val="accent1"/>
          </a:lnRef>
          <a:fillRef idx="0">
            <a:schemeClr val="accent1"/>
          </a:fillRef>
          <a:effectRef idx="0">
            <a:schemeClr val="accent1"/>
          </a:effectRef>
          <a:fontRef idx="minor">
            <a:schemeClr val="tx1"/>
          </a:fontRef>
        </p:style>
      </p:cxnSp>
      <p:sp>
        <p:nvSpPr>
          <p:cNvPr id="13" name="任意多边形: 形状 12"/>
          <p:cNvSpPr/>
          <p:nvPr/>
        </p:nvSpPr>
        <p:spPr>
          <a:xfrm>
            <a:off x="11239500" y="6377781"/>
            <a:ext cx="952500" cy="183357"/>
          </a:xfrm>
          <a:custGeom>
            <a:avLst/>
            <a:gdLst>
              <a:gd name="connsiteX0" fmla="*/ 0 w 731838"/>
              <a:gd name="connsiteY0" fmla="*/ 0 h 304800"/>
              <a:gd name="connsiteX1" fmla="*/ 731838 w 731838"/>
              <a:gd name="connsiteY1" fmla="*/ 0 h 304800"/>
              <a:gd name="connsiteX2" fmla="*/ 731838 w 731838"/>
              <a:gd name="connsiteY2" fmla="*/ 304800 h 304800"/>
              <a:gd name="connsiteX3" fmla="*/ 0 w 731838"/>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731838" h="304800">
                <a:moveTo>
                  <a:pt x="0" y="0"/>
                </a:moveTo>
                <a:lnTo>
                  <a:pt x="731838" y="0"/>
                </a:lnTo>
                <a:lnTo>
                  <a:pt x="731838" y="304800"/>
                </a:lnTo>
                <a:lnTo>
                  <a:pt x="0" y="3048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灯片编号占位符 5"/>
          <p:cNvSpPr>
            <a:spLocks noGrp="1"/>
          </p:cNvSpPr>
          <p:nvPr>
            <p:ph type="sldNum" sz="quarter" idx="12"/>
          </p:nvPr>
        </p:nvSpPr>
        <p:spPr>
          <a:xfrm>
            <a:off x="11360302" y="6390481"/>
            <a:ext cx="388786" cy="160338"/>
          </a:xfrm>
          <a:prstGeom prst="rect">
            <a:avLst/>
          </a:prstGeom>
        </p:spPr>
        <p:txBody>
          <a:bodyPr anchor="ctr"/>
          <a:lstStyle/>
          <a:p>
            <a:pPr algn="dist"/>
            <a:fld id="{4C407D74-1795-4375-B964-A6D6341F9C03}" type="slidenum">
              <a:rPr lang="zh-CN" altLang="en-US" sz="1000" smtClean="0">
                <a:solidFill>
                  <a:schemeClr val="bg1"/>
                </a:solidFill>
              </a:rPr>
              <a:t>4</a:t>
            </a:fld>
            <a:r>
              <a:rPr lang="zh-CN" altLang="en-US" sz="1000" dirty="0">
                <a:solidFill>
                  <a:schemeClr val="bg1"/>
                </a:solidFill>
              </a:rPr>
              <a:t> </a:t>
            </a:r>
            <a:r>
              <a:rPr lang="en-US" altLang="zh-CN" sz="400" dirty="0">
                <a:solidFill>
                  <a:schemeClr val="bg1"/>
                </a:solidFill>
              </a:rPr>
              <a:t>/29</a:t>
            </a:r>
            <a:endParaRPr lang="zh-CN" altLang="en-US" sz="1000" dirty="0">
              <a:solidFill>
                <a:schemeClr val="bg1"/>
              </a:solidFill>
            </a:endParaRPr>
          </a:p>
        </p:txBody>
      </p:sp>
      <p:sp>
        <p:nvSpPr>
          <p:cNvPr id="3" name="文本框 2"/>
          <p:cNvSpPr txBox="1"/>
          <p:nvPr/>
        </p:nvSpPr>
        <p:spPr>
          <a:xfrm>
            <a:off x="1251585" y="4102100"/>
            <a:ext cx="4852035" cy="2015490"/>
          </a:xfrm>
          <a:prstGeom prst="rect">
            <a:avLst/>
          </a:prstGeom>
          <a:noFill/>
        </p:spPr>
        <p:txBody>
          <a:bodyPr wrap="square" rtlCol="0">
            <a:noAutofit/>
          </a:bodyPr>
          <a:lstStyle/>
          <a:p>
            <a:pPr>
              <a:lnSpc>
                <a:spcPct val="100000"/>
              </a:lnSpc>
            </a:pPr>
            <a:r>
              <a:rPr lang="zh-CN" altLang="en-US" sz="1600">
                <a:sym typeface="+mn-ea"/>
              </a:rPr>
              <a:t>课程安排：</a:t>
            </a:r>
          </a:p>
          <a:p>
            <a:pPr>
              <a:lnSpc>
                <a:spcPct val="100000"/>
              </a:lnSpc>
            </a:pPr>
            <a:r>
              <a:rPr lang="zh-CN" altLang="en-US" sz="1600">
                <a:sym typeface="+mn-ea"/>
              </a:rPr>
              <a:t>授课内容涉及文化、教育、社会等，授课语言使用中文或英文、日语（配有翻译）。</a:t>
            </a:r>
            <a:endParaRPr lang="zh-CN" altLang="en-US" sz="1600"/>
          </a:p>
          <a:p>
            <a:pPr>
              <a:lnSpc>
                <a:spcPct val="100000"/>
              </a:lnSpc>
            </a:pPr>
            <a:endParaRPr lang="zh-CN" altLang="en-US" sz="1600"/>
          </a:p>
          <a:p>
            <a:pPr>
              <a:lnSpc>
                <a:spcPct val="100000"/>
              </a:lnSpc>
            </a:pPr>
            <a:r>
              <a:rPr lang="zh-CN" altLang="en-US" sz="1600"/>
              <a:t>奖学金：</a:t>
            </a:r>
          </a:p>
          <a:p>
            <a:pPr>
              <a:lnSpc>
                <a:spcPct val="100000"/>
              </a:lnSpc>
            </a:pPr>
            <a:r>
              <a:rPr lang="zh-CN" altLang="en-US" sz="1600"/>
              <a:t>参加项目的同学将有机会获得 NPO 日中留学推进机构5万日元奖学金</a:t>
            </a:r>
          </a:p>
        </p:txBody>
      </p:sp>
      <p:sp>
        <p:nvSpPr>
          <p:cNvPr id="7" name="文本框 6"/>
          <p:cNvSpPr txBox="1"/>
          <p:nvPr/>
        </p:nvSpPr>
        <p:spPr>
          <a:xfrm>
            <a:off x="7194550" y="4102100"/>
            <a:ext cx="4165600" cy="1828800"/>
          </a:xfrm>
          <a:prstGeom prst="rect">
            <a:avLst/>
          </a:prstGeom>
          <a:noFill/>
        </p:spPr>
        <p:txBody>
          <a:bodyPr wrap="square" rtlCol="0">
            <a:noAutofit/>
          </a:bodyPr>
          <a:lstStyle/>
          <a:p>
            <a:pPr>
              <a:lnSpc>
                <a:spcPct val="100000"/>
              </a:lnSpc>
            </a:pPr>
            <a:r>
              <a:rPr lang="zh-CN" altLang="en-US" sz="1600"/>
              <a:t>项目时间：</a:t>
            </a:r>
          </a:p>
          <a:p>
            <a:pPr>
              <a:lnSpc>
                <a:spcPct val="100000"/>
              </a:lnSpc>
            </a:pPr>
            <a:r>
              <a:rPr lang="zh-CN" altLang="en-US" sz="1600"/>
              <a:t>A行程：2023年7月9日-7月20日（12天）</a:t>
            </a:r>
          </a:p>
          <a:p>
            <a:pPr>
              <a:lnSpc>
                <a:spcPct val="100000"/>
              </a:lnSpc>
            </a:pPr>
            <a:r>
              <a:rPr lang="zh-CN" altLang="en-US" sz="1600"/>
              <a:t>B行程：2023年7月30日-8月10日（12天）</a:t>
            </a:r>
          </a:p>
          <a:p>
            <a:pPr>
              <a:lnSpc>
                <a:spcPct val="100000"/>
              </a:lnSpc>
            </a:pPr>
            <a:endParaRPr lang="zh-CN" altLang="en-US" sz="1600"/>
          </a:p>
          <a:p>
            <a:pPr>
              <a:lnSpc>
                <a:spcPct val="100000"/>
              </a:lnSpc>
            </a:pPr>
            <a:r>
              <a:rPr lang="zh-CN" altLang="en-US" sz="1600"/>
              <a:t>项目截止：</a:t>
            </a:r>
          </a:p>
          <a:p>
            <a:pPr>
              <a:lnSpc>
                <a:spcPct val="100000"/>
              </a:lnSpc>
            </a:pPr>
            <a:r>
              <a:rPr lang="zh-CN" altLang="en-US" sz="1600"/>
              <a:t>A行程：2023年5月30日</a:t>
            </a:r>
          </a:p>
          <a:p>
            <a:pPr>
              <a:lnSpc>
                <a:spcPct val="100000"/>
              </a:lnSpc>
            </a:pPr>
            <a:r>
              <a:rPr lang="zh-CN" altLang="en-US" sz="1600"/>
              <a:t>B行程：2023年6月15日</a:t>
            </a:r>
          </a:p>
          <a:p>
            <a:pPr>
              <a:lnSpc>
                <a:spcPct val="100000"/>
              </a:lnSpc>
            </a:pPr>
            <a:endParaRPr lang="zh-CN" altLang="en-US" sz="1600"/>
          </a:p>
          <a:p>
            <a:pPr>
              <a:lnSpc>
                <a:spcPct val="100000"/>
              </a:lnSpc>
            </a:pPr>
            <a:endParaRPr lang="zh-CN" altLang="en-US" sz="1600"/>
          </a:p>
          <a:p>
            <a:pPr>
              <a:lnSpc>
                <a:spcPct val="100000"/>
              </a:lnSpc>
            </a:pPr>
            <a:endParaRPr lang="zh-CN" altLang="en-US" sz="1600"/>
          </a:p>
        </p:txBody>
      </p:sp>
      <p:sp>
        <p:nvSpPr>
          <p:cNvPr id="6" name="文本框 5"/>
          <p:cNvSpPr txBox="1"/>
          <p:nvPr/>
        </p:nvSpPr>
        <p:spPr>
          <a:xfrm>
            <a:off x="443230" y="6390640"/>
            <a:ext cx="6096000" cy="243840"/>
          </a:xfrm>
          <a:prstGeom prst="rect">
            <a:avLst/>
          </a:prstGeom>
          <a:noFill/>
        </p:spPr>
        <p:txBody>
          <a:bodyPr wrap="square">
            <a:spAutoFit/>
          </a:bodyPr>
          <a:lstStyle/>
          <a:p>
            <a:r>
              <a:rPr lang="en-US" altLang="zh-CN" sz="1000" b="1" dirty="0">
                <a:solidFill>
                  <a:schemeClr val="tx1"/>
                </a:solidFill>
                <a:cs typeface="+mn-ea"/>
                <a:sym typeface="+mn-lt"/>
              </a:rPr>
              <a:t>2023日本访</a:t>
            </a:r>
            <a:r>
              <a:rPr lang="zh-CN" altLang="en-US" sz="1000" b="1" dirty="0">
                <a:solidFill>
                  <a:schemeClr val="tx1"/>
                </a:solidFill>
                <a:cs typeface="+mn-ea"/>
                <a:sym typeface="+mn-lt"/>
              </a:rPr>
              <a:t>学（早稻田大学）（夏季奖学金）项目东京</a:t>
            </a:r>
            <a:r>
              <a:rPr lang="en-US" altLang="zh-CN" sz="1000" b="1" dirty="0">
                <a:solidFill>
                  <a:schemeClr val="tx1"/>
                </a:solidFill>
                <a:cs typeface="+mn-ea"/>
                <a:sym typeface="+mn-lt"/>
              </a:rPr>
              <a:t>/京都/大阪 名校访</a:t>
            </a:r>
            <a:r>
              <a:rPr lang="zh-CN" altLang="en-US" sz="1000" b="1" dirty="0">
                <a:solidFill>
                  <a:schemeClr val="tx1"/>
                </a:solidFill>
                <a:cs typeface="+mn-ea"/>
                <a:sym typeface="+mn-lt"/>
              </a:rPr>
              <a:t>学</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0"/>
            <a:ext cx="12192000" cy="6858000"/>
            <a:chOff x="0" y="1"/>
            <a:chExt cx="12192000" cy="6858000"/>
          </a:xfrm>
        </p:grpSpPr>
        <p:pic>
          <p:nvPicPr>
            <p:cNvPr id="5" name="图片 4"/>
            <p:cNvPicPr>
              <a:picLocks noChangeAspect="1"/>
            </p:cNvPicPr>
            <p:nvPr userDrawn="1"/>
          </p:nvPicPr>
          <p:blipFill>
            <a:blip r:embed="rId2" cstate="screen"/>
            <a:srcRect/>
            <a:stretch>
              <a:fillRect/>
            </a:stretch>
          </p:blipFill>
          <p:spPr>
            <a:xfrm>
              <a:off x="0" y="1"/>
              <a:ext cx="12192000" cy="6843133"/>
            </a:xfrm>
            <a:custGeom>
              <a:avLst/>
              <a:gdLst>
                <a:gd name="connsiteX0" fmla="*/ 0 w 12192000"/>
                <a:gd name="connsiteY0" fmla="*/ 0 h 6843133"/>
                <a:gd name="connsiteX1" fmla="*/ 12192000 w 12192000"/>
                <a:gd name="connsiteY1" fmla="*/ 0 h 6843133"/>
                <a:gd name="connsiteX2" fmla="*/ 12192000 w 12192000"/>
                <a:gd name="connsiteY2" fmla="*/ 6843133 h 6843133"/>
                <a:gd name="connsiteX3" fmla="*/ 0 w 12192000"/>
                <a:gd name="connsiteY3" fmla="*/ 6843133 h 6843133"/>
              </a:gdLst>
              <a:ahLst/>
              <a:cxnLst>
                <a:cxn ang="0">
                  <a:pos x="connsiteX0" y="connsiteY0"/>
                </a:cxn>
                <a:cxn ang="0">
                  <a:pos x="connsiteX1" y="connsiteY1"/>
                </a:cxn>
                <a:cxn ang="0">
                  <a:pos x="connsiteX2" y="connsiteY2"/>
                </a:cxn>
                <a:cxn ang="0">
                  <a:pos x="connsiteX3" y="connsiteY3"/>
                </a:cxn>
              </a:cxnLst>
              <a:rect l="l" t="t" r="r" b="b"/>
              <a:pathLst>
                <a:path w="12192000" h="6843133">
                  <a:moveTo>
                    <a:pt x="0" y="0"/>
                  </a:moveTo>
                  <a:lnTo>
                    <a:pt x="12192000" y="0"/>
                  </a:lnTo>
                  <a:lnTo>
                    <a:pt x="12192000" y="6843133"/>
                  </a:lnTo>
                  <a:lnTo>
                    <a:pt x="0" y="6843133"/>
                  </a:lnTo>
                  <a:close/>
                </a:path>
              </a:pathLst>
            </a:custGeom>
          </p:spPr>
        </p:pic>
        <p:sp>
          <p:nvSpPr>
            <p:cNvPr id="6" name="ï$ļïḋe"/>
            <p:cNvSpPr/>
            <p:nvPr userDrawn="1"/>
          </p:nvSpPr>
          <p:spPr>
            <a:xfrm>
              <a:off x="0" y="1"/>
              <a:ext cx="12192000" cy="6858000"/>
            </a:xfrm>
            <a:prstGeom prst="rect">
              <a:avLst/>
            </a:prstGeom>
            <a:gradFill flip="none" rotWithShape="1">
              <a:gsLst>
                <a:gs pos="0">
                  <a:schemeClr val="bg2">
                    <a:lumMod val="10000"/>
                    <a:alpha val="95000"/>
                  </a:schemeClr>
                </a:gs>
                <a:gs pos="100000">
                  <a:schemeClr val="bg2">
                    <a:lumMod val="10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sp>
        <p:nvSpPr>
          <p:cNvPr id="7" name="islïdè"/>
          <p:cNvSpPr>
            <a:spLocks noGrp="1"/>
          </p:cNvSpPr>
          <p:nvPr>
            <p:ph type="title"/>
          </p:nvPr>
        </p:nvSpPr>
        <p:spPr>
          <a:xfrm>
            <a:off x="3230418" y="3302233"/>
            <a:ext cx="5731164" cy="951057"/>
          </a:xfrm>
        </p:spPr>
        <p:txBody>
          <a:bodyPr>
            <a:noAutofit/>
          </a:bodyPr>
          <a:lstStyle/>
          <a:p>
            <a:pPr algn="ctr">
              <a:defRPr sz="4000">
                <a:solidFill>
                  <a:schemeClr val="accent3">
                    <a:lumOff val="44000"/>
                  </a:schemeClr>
                </a:solidFill>
                <a:latin typeface="Impact"/>
                <a:ea typeface="Impact"/>
                <a:cs typeface="Impact"/>
                <a:sym typeface="Impact"/>
              </a:defRPr>
            </a:pPr>
            <a:r>
              <a:rPr lang="zh-CN" altLang="en-US" sz="3600" b="1" dirty="0">
                <a:solidFill>
                  <a:schemeClr val="bg2"/>
                </a:solidFill>
                <a:effectLst>
                  <a:outerShdw blurRad="38100" dist="38100" dir="2700000" algn="tl">
                    <a:srgbClr val="000000">
                      <a:alpha val="43137"/>
                    </a:srgbClr>
                  </a:outerShdw>
                </a:effectLst>
                <a:latin typeface="+mn-lt"/>
                <a:ea typeface="+mn-ea"/>
                <a:cs typeface="+mn-ea"/>
              </a:rPr>
              <a:t>内容介绍 </a:t>
            </a:r>
            <a:r>
              <a:rPr lang="zh-CN" altLang="en-US" sz="3600" b="1" dirty="0">
                <a:solidFill>
                  <a:schemeClr val="bg2"/>
                </a:solidFill>
                <a:effectLst>
                  <a:outerShdw blurRad="38100" dist="38100" dir="2700000" algn="tl">
                    <a:srgbClr val="000000">
                      <a:alpha val="43137"/>
                    </a:srgbClr>
                  </a:outerShdw>
                </a:effectLst>
                <a:latin typeface="+mn-lt"/>
                <a:ea typeface="+mn-ea"/>
                <a:cs typeface="+mn-ea"/>
                <a:sym typeface="+mn-lt"/>
              </a:rPr>
              <a:t> </a:t>
            </a:r>
          </a:p>
        </p:txBody>
      </p:sp>
      <p:sp>
        <p:nvSpPr>
          <p:cNvPr id="9" name="iŝlîḍé"/>
          <p:cNvSpPr txBox="1"/>
          <p:nvPr/>
        </p:nvSpPr>
        <p:spPr>
          <a:xfrm>
            <a:off x="5328172" y="1916329"/>
            <a:ext cx="1535656" cy="1385672"/>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lang="zh-CN" altLang="en-US" sz="2400" b="1" kern="1200">
                <a:solidFill>
                  <a:schemeClr val="tx1"/>
                </a:solidFill>
                <a:latin typeface="+mj-lt"/>
                <a:ea typeface="+mj-ea"/>
                <a:cs typeface="+mj-cs"/>
              </a:defRPr>
            </a:lvl1pPr>
          </a:lstStyle>
          <a:p>
            <a:pPr algn="ctr"/>
            <a:r>
              <a:rPr lang="en-US" altLang="zh-CN" sz="8000" dirty="0">
                <a:ln w="19050">
                  <a:solidFill>
                    <a:srgbClr val="FFFFFF"/>
                  </a:solidFill>
                </a:ln>
                <a:noFill/>
                <a:latin typeface="+mn-lt"/>
                <a:ea typeface="+mn-ea"/>
                <a:cs typeface="+mn-ea"/>
                <a:sym typeface="+mn-lt"/>
              </a:rPr>
              <a:t>02</a:t>
            </a:r>
            <a:endParaRPr lang="en-US" sz="8000" dirty="0">
              <a:ln w="19050">
                <a:solidFill>
                  <a:srgbClr val="FFFFFF"/>
                </a:solidFill>
              </a:ln>
              <a:noFill/>
              <a:latin typeface="+mn-lt"/>
              <a:ea typeface="+mn-ea"/>
              <a:cs typeface="+mn-ea"/>
              <a:sym typeface="+mn-l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41045" y="396240"/>
            <a:ext cx="6560185" cy="457200"/>
          </a:xfrm>
          <a:prstGeom prst="rect">
            <a:avLst/>
          </a:prstGeom>
          <a:noFill/>
        </p:spPr>
        <p:txBody>
          <a:bodyPr wrap="square">
            <a:spAutoFit/>
          </a:bodyPr>
          <a:lstStyle/>
          <a:p>
            <a:r>
              <a:rPr lang="zh-CN" altLang="en-US" sz="2400" b="1" dirty="0">
                <a:solidFill>
                  <a:schemeClr val="tx1"/>
                </a:solidFill>
                <a:effectLst>
                  <a:outerShdw blurRad="38100" dist="38100" dir="2700000" algn="tl">
                    <a:srgbClr val="000000">
                      <a:alpha val="43137"/>
                    </a:srgbClr>
                  </a:outerShdw>
                </a:effectLst>
                <a:cs typeface="+mn-ea"/>
                <a:sym typeface="+mn-lt"/>
              </a:rPr>
              <a:t>文化考察</a:t>
            </a:r>
          </a:p>
        </p:txBody>
      </p:sp>
      <p:sp>
        <p:nvSpPr>
          <p:cNvPr id="5" name="任意多边形: 形状 4"/>
          <p:cNvSpPr/>
          <p:nvPr/>
        </p:nvSpPr>
        <p:spPr>
          <a:xfrm>
            <a:off x="0" y="444500"/>
            <a:ext cx="731838" cy="304800"/>
          </a:xfrm>
          <a:custGeom>
            <a:avLst/>
            <a:gdLst>
              <a:gd name="connsiteX0" fmla="*/ 0 w 731838"/>
              <a:gd name="connsiteY0" fmla="*/ 0 h 304800"/>
              <a:gd name="connsiteX1" fmla="*/ 731838 w 731838"/>
              <a:gd name="connsiteY1" fmla="*/ 0 h 304800"/>
              <a:gd name="connsiteX2" fmla="*/ 731838 w 731838"/>
              <a:gd name="connsiteY2" fmla="*/ 304800 h 304800"/>
              <a:gd name="connsiteX3" fmla="*/ 0 w 731838"/>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731838" h="304800">
                <a:moveTo>
                  <a:pt x="0" y="0"/>
                </a:moveTo>
                <a:lnTo>
                  <a:pt x="731838" y="0"/>
                </a:lnTo>
                <a:lnTo>
                  <a:pt x="731838" y="304800"/>
                </a:lnTo>
                <a:lnTo>
                  <a:pt x="0" y="3048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12" name="直接连接符 11"/>
          <p:cNvCxnSpPr/>
          <p:nvPr/>
        </p:nvCxnSpPr>
        <p:spPr>
          <a:xfrm>
            <a:off x="442913" y="6381750"/>
            <a:ext cx="0" cy="169069"/>
          </a:xfrm>
          <a:prstGeom prst="line">
            <a:avLst/>
          </a:prstGeom>
          <a:ln cap="rnd"/>
        </p:spPr>
        <p:style>
          <a:lnRef idx="1">
            <a:schemeClr val="accent1"/>
          </a:lnRef>
          <a:fillRef idx="0">
            <a:schemeClr val="accent1"/>
          </a:fillRef>
          <a:effectRef idx="0">
            <a:schemeClr val="accent1"/>
          </a:effectRef>
          <a:fontRef idx="minor">
            <a:schemeClr val="tx1"/>
          </a:fontRef>
        </p:style>
      </p:cxnSp>
      <p:sp>
        <p:nvSpPr>
          <p:cNvPr id="13" name="任意多边形: 形状 12"/>
          <p:cNvSpPr/>
          <p:nvPr/>
        </p:nvSpPr>
        <p:spPr>
          <a:xfrm>
            <a:off x="11239500" y="6377781"/>
            <a:ext cx="952500" cy="183357"/>
          </a:xfrm>
          <a:custGeom>
            <a:avLst/>
            <a:gdLst>
              <a:gd name="connsiteX0" fmla="*/ 0 w 731838"/>
              <a:gd name="connsiteY0" fmla="*/ 0 h 304800"/>
              <a:gd name="connsiteX1" fmla="*/ 731838 w 731838"/>
              <a:gd name="connsiteY1" fmla="*/ 0 h 304800"/>
              <a:gd name="connsiteX2" fmla="*/ 731838 w 731838"/>
              <a:gd name="connsiteY2" fmla="*/ 304800 h 304800"/>
              <a:gd name="connsiteX3" fmla="*/ 0 w 731838"/>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731838" h="304800">
                <a:moveTo>
                  <a:pt x="0" y="0"/>
                </a:moveTo>
                <a:lnTo>
                  <a:pt x="731838" y="0"/>
                </a:lnTo>
                <a:lnTo>
                  <a:pt x="731838" y="304800"/>
                </a:lnTo>
                <a:lnTo>
                  <a:pt x="0" y="3048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灯片编号占位符 5"/>
          <p:cNvSpPr>
            <a:spLocks noGrp="1"/>
          </p:cNvSpPr>
          <p:nvPr>
            <p:ph type="sldNum" sz="quarter" idx="12"/>
          </p:nvPr>
        </p:nvSpPr>
        <p:spPr>
          <a:xfrm>
            <a:off x="11360302" y="6390481"/>
            <a:ext cx="464986" cy="160338"/>
          </a:xfrm>
          <a:prstGeom prst="rect">
            <a:avLst/>
          </a:prstGeom>
        </p:spPr>
        <p:txBody>
          <a:bodyPr anchor="ctr"/>
          <a:lstStyle/>
          <a:p>
            <a:pPr algn="dist"/>
            <a:fld id="{4C407D74-1795-4375-B964-A6D6341F9C03}" type="slidenum">
              <a:rPr lang="zh-CN" altLang="en-US" sz="1000" smtClean="0">
                <a:solidFill>
                  <a:schemeClr val="bg1"/>
                </a:solidFill>
              </a:rPr>
              <a:t>6</a:t>
            </a:fld>
            <a:r>
              <a:rPr lang="zh-CN" altLang="en-US" sz="1000" dirty="0">
                <a:solidFill>
                  <a:schemeClr val="bg1"/>
                </a:solidFill>
              </a:rPr>
              <a:t> </a:t>
            </a:r>
            <a:r>
              <a:rPr lang="en-US" altLang="zh-CN" sz="400" dirty="0">
                <a:solidFill>
                  <a:schemeClr val="bg1"/>
                </a:solidFill>
              </a:rPr>
              <a:t>/29</a:t>
            </a:r>
            <a:endParaRPr lang="zh-CN" altLang="en-US" sz="1000" dirty="0">
              <a:solidFill>
                <a:schemeClr val="bg1"/>
              </a:solidFill>
            </a:endParaRPr>
          </a:p>
        </p:txBody>
      </p:sp>
      <p:sp>
        <p:nvSpPr>
          <p:cNvPr id="10" name="文本框 9"/>
          <p:cNvSpPr txBox="1"/>
          <p:nvPr/>
        </p:nvSpPr>
        <p:spPr>
          <a:xfrm>
            <a:off x="1162685" y="5203825"/>
            <a:ext cx="11730355" cy="3300730"/>
          </a:xfrm>
          <a:prstGeom prst="rect">
            <a:avLst/>
          </a:prstGeom>
          <a:noFill/>
        </p:spPr>
        <p:txBody>
          <a:bodyPr wrap="square" rtlCol="0">
            <a:noAutofit/>
          </a:bodyPr>
          <a:lstStyle/>
          <a:p>
            <a:pPr>
              <a:lnSpc>
                <a:spcPct val="100000"/>
              </a:lnSpc>
            </a:pPr>
            <a:r>
              <a:rPr lang="zh-CN" altLang="en-US" sz="4000" b="1" dirty="0"/>
              <a:t>京友禅     握寿司体验    茶道体验       浴衣体验</a:t>
            </a:r>
          </a:p>
        </p:txBody>
      </p:sp>
      <p:sp>
        <p:nvSpPr>
          <p:cNvPr id="14" name="文本框 13"/>
          <p:cNvSpPr txBox="1"/>
          <p:nvPr/>
        </p:nvSpPr>
        <p:spPr>
          <a:xfrm>
            <a:off x="443230" y="6390640"/>
            <a:ext cx="6096000" cy="243840"/>
          </a:xfrm>
          <a:prstGeom prst="rect">
            <a:avLst/>
          </a:prstGeom>
          <a:noFill/>
        </p:spPr>
        <p:txBody>
          <a:bodyPr wrap="square">
            <a:spAutoFit/>
          </a:bodyPr>
          <a:lstStyle/>
          <a:p>
            <a:r>
              <a:rPr lang="en-US" altLang="zh-CN" sz="1000" b="1" dirty="0">
                <a:solidFill>
                  <a:schemeClr val="tx1"/>
                </a:solidFill>
                <a:cs typeface="+mn-ea"/>
                <a:sym typeface="+mn-lt"/>
              </a:rPr>
              <a:t>2023日本访</a:t>
            </a:r>
            <a:r>
              <a:rPr lang="zh-CN" altLang="en-US" sz="1000" b="1" dirty="0">
                <a:solidFill>
                  <a:schemeClr val="tx1"/>
                </a:solidFill>
                <a:cs typeface="+mn-ea"/>
                <a:sym typeface="+mn-lt"/>
              </a:rPr>
              <a:t>学（早稻田大学）（夏季奖学金）项目东京</a:t>
            </a:r>
            <a:r>
              <a:rPr lang="en-US" altLang="zh-CN" sz="1000" b="1" dirty="0">
                <a:solidFill>
                  <a:schemeClr val="tx1"/>
                </a:solidFill>
                <a:cs typeface="+mn-ea"/>
                <a:sym typeface="+mn-lt"/>
              </a:rPr>
              <a:t>/京都/大阪 名校访</a:t>
            </a:r>
            <a:r>
              <a:rPr lang="zh-CN" altLang="en-US" sz="1000" b="1" dirty="0">
                <a:solidFill>
                  <a:schemeClr val="tx1"/>
                </a:solidFill>
                <a:cs typeface="+mn-ea"/>
                <a:sym typeface="+mn-lt"/>
              </a:rPr>
              <a:t>学</a:t>
            </a:r>
          </a:p>
        </p:txBody>
      </p:sp>
      <p:pic>
        <p:nvPicPr>
          <p:cNvPr id="2" name="图片 1" descr="2023-05-25 19:06:11.120000"/>
          <p:cNvPicPr>
            <a:picLocks noChangeAspect="1"/>
          </p:cNvPicPr>
          <p:nvPr/>
        </p:nvPicPr>
        <p:blipFill>
          <a:blip r:embed="rId3"/>
          <a:stretch>
            <a:fillRect/>
          </a:stretch>
        </p:blipFill>
        <p:spPr>
          <a:xfrm>
            <a:off x="8678545" y="1440815"/>
            <a:ext cx="2880360" cy="3581400"/>
          </a:xfrm>
          <a:prstGeom prst="rect">
            <a:avLst/>
          </a:prstGeom>
        </p:spPr>
      </p:pic>
      <p:pic>
        <p:nvPicPr>
          <p:cNvPr id="3" name="图片 2" descr="2023-05-25 19:09:23.843000"/>
          <p:cNvPicPr>
            <a:picLocks noChangeAspect="1"/>
          </p:cNvPicPr>
          <p:nvPr/>
        </p:nvPicPr>
        <p:blipFill>
          <a:blip r:embed="rId4"/>
          <a:stretch>
            <a:fillRect/>
          </a:stretch>
        </p:blipFill>
        <p:spPr>
          <a:xfrm>
            <a:off x="5981700" y="1440815"/>
            <a:ext cx="2760980" cy="3592830"/>
          </a:xfrm>
          <a:prstGeom prst="rect">
            <a:avLst/>
          </a:prstGeom>
        </p:spPr>
      </p:pic>
      <p:pic>
        <p:nvPicPr>
          <p:cNvPr id="9" name="图片 8" descr="2023-05-25 19:09:23.926000"/>
          <p:cNvPicPr>
            <a:picLocks noChangeAspect="1"/>
          </p:cNvPicPr>
          <p:nvPr/>
        </p:nvPicPr>
        <p:blipFill>
          <a:blip r:embed="rId5"/>
          <a:stretch>
            <a:fillRect/>
          </a:stretch>
        </p:blipFill>
        <p:spPr>
          <a:xfrm>
            <a:off x="612775" y="1443355"/>
            <a:ext cx="2704465" cy="3597275"/>
          </a:xfrm>
          <a:prstGeom prst="rect">
            <a:avLst/>
          </a:prstGeom>
        </p:spPr>
      </p:pic>
      <p:pic>
        <p:nvPicPr>
          <p:cNvPr id="15" name="图片 14" descr="2023-05-25 19:11:48.518000"/>
          <p:cNvPicPr>
            <a:picLocks noChangeAspect="1"/>
          </p:cNvPicPr>
          <p:nvPr/>
        </p:nvPicPr>
        <p:blipFill>
          <a:blip r:embed="rId6"/>
          <a:srcRect t="10682" r="9472"/>
          <a:stretch>
            <a:fillRect/>
          </a:stretch>
        </p:blipFill>
        <p:spPr>
          <a:xfrm>
            <a:off x="3315335" y="1444625"/>
            <a:ext cx="2666365" cy="3595370"/>
          </a:xfrm>
          <a:prstGeom prst="rect">
            <a:avLst/>
          </a:prstGeom>
        </p:spPr>
      </p:pic>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41045" y="396240"/>
            <a:ext cx="6560185" cy="457200"/>
          </a:xfrm>
          <a:prstGeom prst="rect">
            <a:avLst/>
          </a:prstGeom>
          <a:noFill/>
        </p:spPr>
        <p:txBody>
          <a:bodyPr wrap="square">
            <a:spAutoFit/>
          </a:bodyPr>
          <a:lstStyle/>
          <a:p>
            <a:r>
              <a:rPr lang="zh-CN" altLang="en-US" sz="2400" b="1" dirty="0">
                <a:solidFill>
                  <a:schemeClr val="tx1"/>
                </a:solidFill>
                <a:effectLst>
                  <a:outerShdw blurRad="38100" dist="38100" dir="2700000" algn="tl">
                    <a:srgbClr val="000000">
                      <a:alpha val="43137"/>
                    </a:srgbClr>
                  </a:outerShdw>
                </a:effectLst>
                <a:cs typeface="+mn-ea"/>
                <a:sym typeface="+mn-lt"/>
              </a:rPr>
              <a:t>社会考察</a:t>
            </a:r>
          </a:p>
        </p:txBody>
      </p:sp>
      <p:sp>
        <p:nvSpPr>
          <p:cNvPr id="5" name="任意多边形: 形状 4"/>
          <p:cNvSpPr/>
          <p:nvPr/>
        </p:nvSpPr>
        <p:spPr>
          <a:xfrm>
            <a:off x="0" y="444500"/>
            <a:ext cx="731838" cy="304800"/>
          </a:xfrm>
          <a:custGeom>
            <a:avLst/>
            <a:gdLst>
              <a:gd name="connsiteX0" fmla="*/ 0 w 731838"/>
              <a:gd name="connsiteY0" fmla="*/ 0 h 304800"/>
              <a:gd name="connsiteX1" fmla="*/ 731838 w 731838"/>
              <a:gd name="connsiteY1" fmla="*/ 0 h 304800"/>
              <a:gd name="connsiteX2" fmla="*/ 731838 w 731838"/>
              <a:gd name="connsiteY2" fmla="*/ 304800 h 304800"/>
              <a:gd name="connsiteX3" fmla="*/ 0 w 731838"/>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731838" h="304800">
                <a:moveTo>
                  <a:pt x="0" y="0"/>
                </a:moveTo>
                <a:lnTo>
                  <a:pt x="731838" y="0"/>
                </a:lnTo>
                <a:lnTo>
                  <a:pt x="731838" y="304800"/>
                </a:lnTo>
                <a:lnTo>
                  <a:pt x="0" y="3048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12" name="直接连接符 11"/>
          <p:cNvCxnSpPr/>
          <p:nvPr/>
        </p:nvCxnSpPr>
        <p:spPr>
          <a:xfrm>
            <a:off x="442913" y="6381750"/>
            <a:ext cx="0" cy="169069"/>
          </a:xfrm>
          <a:prstGeom prst="line">
            <a:avLst/>
          </a:prstGeom>
          <a:ln cap="rnd"/>
        </p:spPr>
        <p:style>
          <a:lnRef idx="1">
            <a:schemeClr val="accent1"/>
          </a:lnRef>
          <a:fillRef idx="0">
            <a:schemeClr val="accent1"/>
          </a:fillRef>
          <a:effectRef idx="0">
            <a:schemeClr val="accent1"/>
          </a:effectRef>
          <a:fontRef idx="minor">
            <a:schemeClr val="tx1"/>
          </a:fontRef>
        </p:style>
      </p:cxnSp>
      <p:sp>
        <p:nvSpPr>
          <p:cNvPr id="13" name="任意多边形: 形状 12"/>
          <p:cNvSpPr/>
          <p:nvPr/>
        </p:nvSpPr>
        <p:spPr>
          <a:xfrm>
            <a:off x="11239500" y="6377781"/>
            <a:ext cx="952500" cy="183357"/>
          </a:xfrm>
          <a:custGeom>
            <a:avLst/>
            <a:gdLst>
              <a:gd name="connsiteX0" fmla="*/ 0 w 731838"/>
              <a:gd name="connsiteY0" fmla="*/ 0 h 304800"/>
              <a:gd name="connsiteX1" fmla="*/ 731838 w 731838"/>
              <a:gd name="connsiteY1" fmla="*/ 0 h 304800"/>
              <a:gd name="connsiteX2" fmla="*/ 731838 w 731838"/>
              <a:gd name="connsiteY2" fmla="*/ 304800 h 304800"/>
              <a:gd name="connsiteX3" fmla="*/ 0 w 731838"/>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731838" h="304800">
                <a:moveTo>
                  <a:pt x="0" y="0"/>
                </a:moveTo>
                <a:lnTo>
                  <a:pt x="731838" y="0"/>
                </a:lnTo>
                <a:lnTo>
                  <a:pt x="731838" y="304800"/>
                </a:lnTo>
                <a:lnTo>
                  <a:pt x="0" y="3048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灯片编号占位符 5"/>
          <p:cNvSpPr>
            <a:spLocks noGrp="1"/>
          </p:cNvSpPr>
          <p:nvPr>
            <p:ph type="sldNum" sz="quarter" idx="12"/>
          </p:nvPr>
        </p:nvSpPr>
        <p:spPr>
          <a:xfrm>
            <a:off x="11360302" y="6390481"/>
            <a:ext cx="464986" cy="160338"/>
          </a:xfrm>
          <a:prstGeom prst="rect">
            <a:avLst/>
          </a:prstGeom>
        </p:spPr>
        <p:txBody>
          <a:bodyPr anchor="ctr"/>
          <a:lstStyle/>
          <a:p>
            <a:pPr algn="dist"/>
            <a:fld id="{4C407D74-1795-4375-B964-A6D6341F9C03}" type="slidenum">
              <a:rPr lang="zh-CN" altLang="en-US" sz="1000" smtClean="0">
                <a:solidFill>
                  <a:schemeClr val="bg1"/>
                </a:solidFill>
              </a:rPr>
              <a:t>7</a:t>
            </a:fld>
            <a:r>
              <a:rPr lang="zh-CN" altLang="en-US" sz="1000" dirty="0">
                <a:solidFill>
                  <a:schemeClr val="bg1"/>
                </a:solidFill>
              </a:rPr>
              <a:t> </a:t>
            </a:r>
            <a:r>
              <a:rPr lang="en-US" altLang="zh-CN" sz="400" dirty="0">
                <a:solidFill>
                  <a:schemeClr val="bg1"/>
                </a:solidFill>
              </a:rPr>
              <a:t>/29</a:t>
            </a:r>
            <a:endParaRPr lang="zh-CN" altLang="en-US" sz="1000" dirty="0">
              <a:solidFill>
                <a:schemeClr val="bg1"/>
              </a:solidFill>
            </a:endParaRPr>
          </a:p>
        </p:txBody>
      </p:sp>
      <p:sp>
        <p:nvSpPr>
          <p:cNvPr id="2" name="文本框 1"/>
          <p:cNvSpPr txBox="1"/>
          <p:nvPr/>
        </p:nvSpPr>
        <p:spPr>
          <a:xfrm>
            <a:off x="-857885" y="1440815"/>
            <a:ext cx="6705600" cy="4940935"/>
          </a:xfrm>
          <a:prstGeom prst="rect">
            <a:avLst/>
          </a:prstGeom>
          <a:noFill/>
        </p:spPr>
        <p:txBody>
          <a:bodyPr wrap="square" rtlCol="0">
            <a:noAutofit/>
          </a:bodyPr>
          <a:lstStyle/>
          <a:p>
            <a:pPr algn="ctr">
              <a:lnSpc>
                <a:spcPct val="100000"/>
              </a:lnSpc>
            </a:pPr>
            <a:r>
              <a:rPr lang="en-US" altLang="zh-CN" sz="4000" b="1">
                <a:solidFill>
                  <a:schemeClr val="accent1"/>
                </a:solidFill>
              </a:rPr>
              <a:t>东京：</a:t>
            </a:r>
          </a:p>
          <a:p>
            <a:pPr algn="ctr">
              <a:lnSpc>
                <a:spcPct val="100000"/>
              </a:lnSpc>
            </a:pPr>
            <a:r>
              <a:rPr lang="zh-CN" altLang="en-US" sz="4000"/>
              <a:t>秋叶原、台场</a:t>
            </a:r>
          </a:p>
          <a:p>
            <a:pPr algn="ctr">
              <a:lnSpc>
                <a:spcPct val="100000"/>
              </a:lnSpc>
            </a:pPr>
            <a:r>
              <a:rPr lang="zh-CN" altLang="en-US" sz="4000"/>
              <a:t>东京塔、</a:t>
            </a:r>
          </a:p>
          <a:p>
            <a:pPr algn="ctr">
              <a:lnSpc>
                <a:spcPct val="100000"/>
              </a:lnSpc>
            </a:pPr>
            <a:endParaRPr lang="zh-CN" altLang="en-US" sz="4000"/>
          </a:p>
          <a:p>
            <a:pPr algn="ctr">
              <a:lnSpc>
                <a:spcPct val="100000"/>
              </a:lnSpc>
            </a:pPr>
            <a:r>
              <a:rPr lang="zh-CN" altLang="en-US" sz="4000" b="1">
                <a:solidFill>
                  <a:schemeClr val="accent1"/>
                </a:solidFill>
              </a:rPr>
              <a:t>奈良：</a:t>
            </a:r>
          </a:p>
          <a:p>
            <a:pPr algn="ctr">
              <a:lnSpc>
                <a:spcPct val="100000"/>
              </a:lnSpc>
            </a:pPr>
            <a:r>
              <a:rPr lang="zh-CN" altLang="en-US" sz="4000"/>
              <a:t>东大寺、春日大社</a:t>
            </a:r>
          </a:p>
        </p:txBody>
      </p:sp>
      <p:pic>
        <p:nvPicPr>
          <p:cNvPr id="51" name="图片 50" descr="2023-05-25 18:40:21.191000"/>
          <p:cNvPicPr>
            <a:picLocks noChangeAspect="1"/>
          </p:cNvPicPr>
          <p:nvPr/>
        </p:nvPicPr>
        <p:blipFill>
          <a:blip r:embed="rId3"/>
          <a:stretch>
            <a:fillRect/>
          </a:stretch>
        </p:blipFill>
        <p:spPr>
          <a:xfrm>
            <a:off x="4942205" y="1391920"/>
            <a:ext cx="6620510" cy="4074795"/>
          </a:xfrm>
          <a:prstGeom prst="rect">
            <a:avLst/>
          </a:prstGeom>
        </p:spPr>
      </p:pic>
      <p:sp>
        <p:nvSpPr>
          <p:cNvPr id="7" name="文本框 6"/>
          <p:cNvSpPr txBox="1"/>
          <p:nvPr/>
        </p:nvSpPr>
        <p:spPr>
          <a:xfrm>
            <a:off x="443230" y="6317615"/>
            <a:ext cx="6096000" cy="243840"/>
          </a:xfrm>
          <a:prstGeom prst="rect">
            <a:avLst/>
          </a:prstGeom>
          <a:noFill/>
        </p:spPr>
        <p:txBody>
          <a:bodyPr wrap="square">
            <a:spAutoFit/>
          </a:bodyPr>
          <a:lstStyle/>
          <a:p>
            <a:r>
              <a:rPr lang="en-US" altLang="zh-CN" sz="1000" b="1" dirty="0">
                <a:solidFill>
                  <a:schemeClr val="tx1"/>
                </a:solidFill>
                <a:cs typeface="+mn-ea"/>
                <a:sym typeface="+mn-lt"/>
              </a:rPr>
              <a:t>2023日本访</a:t>
            </a:r>
            <a:r>
              <a:rPr lang="zh-CN" altLang="en-US" sz="1000" b="1" dirty="0">
                <a:solidFill>
                  <a:schemeClr val="tx1"/>
                </a:solidFill>
                <a:cs typeface="+mn-ea"/>
                <a:sym typeface="+mn-lt"/>
              </a:rPr>
              <a:t>学（早稻田大学）（夏季奖学金）项目东京</a:t>
            </a:r>
            <a:r>
              <a:rPr lang="en-US" altLang="zh-CN" sz="1000" b="1" dirty="0">
                <a:solidFill>
                  <a:schemeClr val="tx1"/>
                </a:solidFill>
                <a:cs typeface="+mn-ea"/>
                <a:sym typeface="+mn-lt"/>
              </a:rPr>
              <a:t>/京都/大阪 名校访</a:t>
            </a:r>
            <a:r>
              <a:rPr lang="zh-CN" altLang="en-US" sz="1000" b="1" dirty="0">
                <a:solidFill>
                  <a:schemeClr val="tx1"/>
                </a:solidFill>
                <a:cs typeface="+mn-ea"/>
                <a:sym typeface="+mn-lt"/>
              </a:rPr>
              <a:t>学</a:t>
            </a: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4"/>
          <p:cNvSpPr/>
          <p:nvPr/>
        </p:nvSpPr>
        <p:spPr>
          <a:xfrm>
            <a:off x="0" y="444500"/>
            <a:ext cx="731838" cy="304800"/>
          </a:xfrm>
          <a:custGeom>
            <a:avLst/>
            <a:gdLst>
              <a:gd name="connsiteX0" fmla="*/ 0 w 731838"/>
              <a:gd name="connsiteY0" fmla="*/ 0 h 304800"/>
              <a:gd name="connsiteX1" fmla="*/ 731838 w 731838"/>
              <a:gd name="connsiteY1" fmla="*/ 0 h 304800"/>
              <a:gd name="connsiteX2" fmla="*/ 731838 w 731838"/>
              <a:gd name="connsiteY2" fmla="*/ 304800 h 304800"/>
              <a:gd name="connsiteX3" fmla="*/ 0 w 731838"/>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731838" h="304800">
                <a:moveTo>
                  <a:pt x="0" y="0"/>
                </a:moveTo>
                <a:lnTo>
                  <a:pt x="731838" y="0"/>
                </a:lnTo>
                <a:lnTo>
                  <a:pt x="731838" y="304800"/>
                </a:lnTo>
                <a:lnTo>
                  <a:pt x="0" y="3048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12" name="直接连接符 11"/>
          <p:cNvCxnSpPr/>
          <p:nvPr/>
        </p:nvCxnSpPr>
        <p:spPr>
          <a:xfrm>
            <a:off x="442913" y="6381750"/>
            <a:ext cx="0" cy="169069"/>
          </a:xfrm>
          <a:prstGeom prst="line">
            <a:avLst/>
          </a:prstGeom>
          <a:ln cap="rnd"/>
        </p:spPr>
        <p:style>
          <a:lnRef idx="1">
            <a:schemeClr val="accent1"/>
          </a:lnRef>
          <a:fillRef idx="0">
            <a:schemeClr val="accent1"/>
          </a:fillRef>
          <a:effectRef idx="0">
            <a:schemeClr val="accent1"/>
          </a:effectRef>
          <a:fontRef idx="minor">
            <a:schemeClr val="tx1"/>
          </a:fontRef>
        </p:style>
      </p:cxnSp>
      <p:sp>
        <p:nvSpPr>
          <p:cNvPr id="13" name="任意多边形: 形状 12"/>
          <p:cNvSpPr/>
          <p:nvPr/>
        </p:nvSpPr>
        <p:spPr>
          <a:xfrm>
            <a:off x="11239500" y="6377781"/>
            <a:ext cx="952500" cy="183357"/>
          </a:xfrm>
          <a:custGeom>
            <a:avLst/>
            <a:gdLst>
              <a:gd name="connsiteX0" fmla="*/ 0 w 731838"/>
              <a:gd name="connsiteY0" fmla="*/ 0 h 304800"/>
              <a:gd name="connsiteX1" fmla="*/ 731838 w 731838"/>
              <a:gd name="connsiteY1" fmla="*/ 0 h 304800"/>
              <a:gd name="connsiteX2" fmla="*/ 731838 w 731838"/>
              <a:gd name="connsiteY2" fmla="*/ 304800 h 304800"/>
              <a:gd name="connsiteX3" fmla="*/ 0 w 731838"/>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731838" h="304800">
                <a:moveTo>
                  <a:pt x="0" y="0"/>
                </a:moveTo>
                <a:lnTo>
                  <a:pt x="731838" y="0"/>
                </a:lnTo>
                <a:lnTo>
                  <a:pt x="731838" y="304800"/>
                </a:lnTo>
                <a:lnTo>
                  <a:pt x="0" y="3048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灯片编号占位符 5"/>
          <p:cNvSpPr>
            <a:spLocks noGrp="1"/>
          </p:cNvSpPr>
          <p:nvPr>
            <p:ph type="sldNum" sz="quarter" idx="12"/>
          </p:nvPr>
        </p:nvSpPr>
        <p:spPr>
          <a:xfrm>
            <a:off x="11360302" y="6390481"/>
            <a:ext cx="464986" cy="160338"/>
          </a:xfrm>
          <a:prstGeom prst="rect">
            <a:avLst/>
          </a:prstGeom>
        </p:spPr>
        <p:txBody>
          <a:bodyPr anchor="ctr"/>
          <a:lstStyle/>
          <a:p>
            <a:pPr algn="dist"/>
            <a:fld id="{4C407D74-1795-4375-B964-A6D6341F9C03}" type="slidenum">
              <a:rPr lang="zh-CN" altLang="en-US" sz="1000" smtClean="0">
                <a:solidFill>
                  <a:schemeClr val="bg1"/>
                </a:solidFill>
              </a:rPr>
              <a:t>8</a:t>
            </a:fld>
            <a:r>
              <a:rPr lang="zh-CN" altLang="en-US" sz="1000" dirty="0">
                <a:solidFill>
                  <a:schemeClr val="bg1"/>
                </a:solidFill>
              </a:rPr>
              <a:t> </a:t>
            </a:r>
            <a:r>
              <a:rPr lang="en-US" altLang="zh-CN" sz="400" dirty="0">
                <a:solidFill>
                  <a:schemeClr val="bg1"/>
                </a:solidFill>
              </a:rPr>
              <a:t>/29</a:t>
            </a:r>
            <a:endParaRPr lang="zh-CN" altLang="en-US" sz="1000" dirty="0">
              <a:solidFill>
                <a:schemeClr val="bg1"/>
              </a:solidFill>
            </a:endParaRPr>
          </a:p>
        </p:txBody>
      </p:sp>
      <p:sp>
        <p:nvSpPr>
          <p:cNvPr id="2" name="文本框 1"/>
          <p:cNvSpPr txBox="1"/>
          <p:nvPr/>
        </p:nvSpPr>
        <p:spPr>
          <a:xfrm>
            <a:off x="954088" y="337820"/>
            <a:ext cx="5073876" cy="518160"/>
          </a:xfrm>
          <a:prstGeom prst="rect">
            <a:avLst/>
          </a:prstGeom>
          <a:noFill/>
        </p:spPr>
        <p:txBody>
          <a:bodyPr wrap="square">
            <a:spAutoFit/>
          </a:bodyPr>
          <a:lstStyle/>
          <a:p>
            <a:r>
              <a:rPr lang="zh-CN" altLang="en-US" sz="2800" b="1" dirty="0"/>
              <a:t>社会考察</a:t>
            </a:r>
          </a:p>
        </p:txBody>
      </p:sp>
      <p:sp>
        <p:nvSpPr>
          <p:cNvPr id="53" name="文本框 52"/>
          <p:cNvSpPr txBox="1"/>
          <p:nvPr/>
        </p:nvSpPr>
        <p:spPr>
          <a:xfrm>
            <a:off x="6464300" y="1557655"/>
            <a:ext cx="6705600" cy="4272915"/>
          </a:xfrm>
          <a:prstGeom prst="rect">
            <a:avLst/>
          </a:prstGeom>
          <a:noFill/>
        </p:spPr>
        <p:txBody>
          <a:bodyPr wrap="square" rtlCol="0">
            <a:noAutofit/>
          </a:bodyPr>
          <a:lstStyle/>
          <a:p>
            <a:pPr algn="ctr">
              <a:lnSpc>
                <a:spcPct val="100000"/>
              </a:lnSpc>
            </a:pPr>
            <a:r>
              <a:rPr lang="zh-CN" altLang="en-US" sz="4000" b="1">
                <a:solidFill>
                  <a:schemeClr val="accent1"/>
                </a:solidFill>
              </a:rPr>
              <a:t>京都：</a:t>
            </a:r>
          </a:p>
          <a:p>
            <a:pPr algn="ctr">
              <a:lnSpc>
                <a:spcPct val="100000"/>
              </a:lnSpc>
            </a:pPr>
            <a:r>
              <a:rPr lang="zh-CN" altLang="en-US" sz="4000"/>
              <a:t>清水寺</a:t>
            </a:r>
          </a:p>
          <a:p>
            <a:pPr algn="ctr">
              <a:lnSpc>
                <a:spcPct val="100000"/>
              </a:lnSpc>
            </a:pPr>
            <a:endParaRPr lang="zh-CN" altLang="en-US" sz="4000"/>
          </a:p>
          <a:p>
            <a:pPr algn="ctr">
              <a:lnSpc>
                <a:spcPct val="100000"/>
              </a:lnSpc>
            </a:pPr>
            <a:r>
              <a:rPr lang="zh-CN" altLang="en-US" sz="4000" b="1">
                <a:solidFill>
                  <a:schemeClr val="accent1"/>
                </a:solidFill>
              </a:rPr>
              <a:t>大阪：</a:t>
            </a:r>
          </a:p>
          <a:p>
            <a:pPr algn="ctr">
              <a:lnSpc>
                <a:spcPct val="100000"/>
              </a:lnSpc>
            </a:pPr>
            <a:r>
              <a:rPr lang="zh-CN" altLang="en-US" sz="4000"/>
              <a:t>道顿堀、心斋桥、</a:t>
            </a:r>
          </a:p>
          <a:p>
            <a:pPr algn="ctr">
              <a:lnSpc>
                <a:spcPct val="100000"/>
              </a:lnSpc>
            </a:pPr>
            <a:r>
              <a:rPr lang="zh-CN" altLang="en-US" sz="4000"/>
              <a:t>朝日啤酒工厂</a:t>
            </a:r>
          </a:p>
        </p:txBody>
      </p:sp>
      <p:pic>
        <p:nvPicPr>
          <p:cNvPr id="54" name="图片 53" descr="2023-05-25 18:40:21.146000"/>
          <p:cNvPicPr>
            <a:picLocks noChangeAspect="1"/>
          </p:cNvPicPr>
          <p:nvPr/>
        </p:nvPicPr>
        <p:blipFill>
          <a:blip r:embed="rId3"/>
          <a:stretch>
            <a:fillRect/>
          </a:stretch>
        </p:blipFill>
        <p:spPr>
          <a:xfrm>
            <a:off x="282575" y="1465580"/>
            <a:ext cx="7374255" cy="4171315"/>
          </a:xfrm>
          <a:prstGeom prst="rect">
            <a:avLst/>
          </a:prstGeom>
        </p:spPr>
      </p:pic>
      <p:sp>
        <p:nvSpPr>
          <p:cNvPr id="55" name="文本框 54"/>
          <p:cNvSpPr txBox="1"/>
          <p:nvPr/>
        </p:nvSpPr>
        <p:spPr>
          <a:xfrm>
            <a:off x="443230" y="6349365"/>
            <a:ext cx="6096000" cy="243840"/>
          </a:xfrm>
          <a:prstGeom prst="rect">
            <a:avLst/>
          </a:prstGeom>
          <a:noFill/>
        </p:spPr>
        <p:txBody>
          <a:bodyPr wrap="square">
            <a:spAutoFit/>
          </a:bodyPr>
          <a:lstStyle/>
          <a:p>
            <a:r>
              <a:rPr lang="en-US" altLang="zh-CN" sz="1000" b="1" dirty="0">
                <a:solidFill>
                  <a:schemeClr val="tx1"/>
                </a:solidFill>
                <a:cs typeface="+mn-ea"/>
                <a:sym typeface="+mn-lt"/>
              </a:rPr>
              <a:t>2023日本访</a:t>
            </a:r>
            <a:r>
              <a:rPr lang="zh-CN" altLang="en-US" sz="1000" b="1" dirty="0">
                <a:solidFill>
                  <a:schemeClr val="tx1"/>
                </a:solidFill>
                <a:cs typeface="+mn-ea"/>
                <a:sym typeface="+mn-lt"/>
              </a:rPr>
              <a:t>学（早稻田大学）（夏季奖学金）项目东京</a:t>
            </a:r>
            <a:r>
              <a:rPr lang="en-US" altLang="zh-CN" sz="1000" b="1" dirty="0">
                <a:solidFill>
                  <a:schemeClr val="tx1"/>
                </a:solidFill>
                <a:cs typeface="+mn-ea"/>
                <a:sym typeface="+mn-lt"/>
              </a:rPr>
              <a:t>/京都/大阪 名校访</a:t>
            </a:r>
            <a:r>
              <a:rPr lang="zh-CN" altLang="en-US" sz="1000" b="1" dirty="0">
                <a:solidFill>
                  <a:schemeClr val="tx1"/>
                </a:solidFill>
                <a:cs typeface="+mn-ea"/>
                <a:sym typeface="+mn-lt"/>
              </a:rPr>
              <a:t>学</a:t>
            </a: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31838" y="333375"/>
            <a:ext cx="5073876" cy="518160"/>
          </a:xfrm>
          <a:prstGeom prst="rect">
            <a:avLst/>
          </a:prstGeom>
          <a:noFill/>
        </p:spPr>
        <p:txBody>
          <a:bodyPr wrap="square">
            <a:spAutoFit/>
          </a:bodyPr>
          <a:lstStyle/>
          <a:p>
            <a:r>
              <a:rPr lang="zh-CN" altLang="en-US" sz="2800" b="1" dirty="0"/>
              <a:t>大学体验</a:t>
            </a:r>
          </a:p>
        </p:txBody>
      </p:sp>
      <p:sp>
        <p:nvSpPr>
          <p:cNvPr id="5" name="任意多边形: 形状 4"/>
          <p:cNvSpPr/>
          <p:nvPr/>
        </p:nvSpPr>
        <p:spPr>
          <a:xfrm>
            <a:off x="0" y="444500"/>
            <a:ext cx="731838" cy="304800"/>
          </a:xfrm>
          <a:custGeom>
            <a:avLst/>
            <a:gdLst>
              <a:gd name="connsiteX0" fmla="*/ 0 w 731838"/>
              <a:gd name="connsiteY0" fmla="*/ 0 h 304800"/>
              <a:gd name="connsiteX1" fmla="*/ 731838 w 731838"/>
              <a:gd name="connsiteY1" fmla="*/ 0 h 304800"/>
              <a:gd name="connsiteX2" fmla="*/ 731838 w 731838"/>
              <a:gd name="connsiteY2" fmla="*/ 304800 h 304800"/>
              <a:gd name="connsiteX3" fmla="*/ 0 w 731838"/>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731838" h="304800">
                <a:moveTo>
                  <a:pt x="0" y="0"/>
                </a:moveTo>
                <a:lnTo>
                  <a:pt x="731838" y="0"/>
                </a:lnTo>
                <a:lnTo>
                  <a:pt x="731838" y="304800"/>
                </a:lnTo>
                <a:lnTo>
                  <a:pt x="0" y="3048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12" name="直接连接符 11"/>
          <p:cNvCxnSpPr/>
          <p:nvPr/>
        </p:nvCxnSpPr>
        <p:spPr>
          <a:xfrm>
            <a:off x="442913" y="6381750"/>
            <a:ext cx="0" cy="169069"/>
          </a:xfrm>
          <a:prstGeom prst="line">
            <a:avLst/>
          </a:prstGeom>
          <a:ln cap="rnd"/>
        </p:spPr>
        <p:style>
          <a:lnRef idx="1">
            <a:schemeClr val="accent1"/>
          </a:lnRef>
          <a:fillRef idx="0">
            <a:schemeClr val="accent1"/>
          </a:fillRef>
          <a:effectRef idx="0">
            <a:schemeClr val="accent1"/>
          </a:effectRef>
          <a:fontRef idx="minor">
            <a:schemeClr val="tx1"/>
          </a:fontRef>
        </p:style>
      </p:cxnSp>
      <p:sp>
        <p:nvSpPr>
          <p:cNvPr id="13" name="任意多边形: 形状 12"/>
          <p:cNvSpPr/>
          <p:nvPr/>
        </p:nvSpPr>
        <p:spPr>
          <a:xfrm>
            <a:off x="11239500" y="6377781"/>
            <a:ext cx="952500" cy="183357"/>
          </a:xfrm>
          <a:custGeom>
            <a:avLst/>
            <a:gdLst>
              <a:gd name="connsiteX0" fmla="*/ 0 w 731838"/>
              <a:gd name="connsiteY0" fmla="*/ 0 h 304800"/>
              <a:gd name="connsiteX1" fmla="*/ 731838 w 731838"/>
              <a:gd name="connsiteY1" fmla="*/ 0 h 304800"/>
              <a:gd name="connsiteX2" fmla="*/ 731838 w 731838"/>
              <a:gd name="connsiteY2" fmla="*/ 304800 h 304800"/>
              <a:gd name="connsiteX3" fmla="*/ 0 w 731838"/>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731838" h="304800">
                <a:moveTo>
                  <a:pt x="0" y="0"/>
                </a:moveTo>
                <a:lnTo>
                  <a:pt x="731838" y="0"/>
                </a:lnTo>
                <a:lnTo>
                  <a:pt x="731838" y="304800"/>
                </a:lnTo>
                <a:lnTo>
                  <a:pt x="0" y="3048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灯片编号占位符 5"/>
          <p:cNvSpPr>
            <a:spLocks noGrp="1"/>
          </p:cNvSpPr>
          <p:nvPr>
            <p:ph type="sldNum" sz="quarter" idx="12"/>
          </p:nvPr>
        </p:nvSpPr>
        <p:spPr>
          <a:xfrm>
            <a:off x="11360302" y="6390481"/>
            <a:ext cx="464986" cy="160338"/>
          </a:xfrm>
          <a:prstGeom prst="rect">
            <a:avLst/>
          </a:prstGeom>
        </p:spPr>
        <p:txBody>
          <a:bodyPr anchor="ctr"/>
          <a:lstStyle/>
          <a:p>
            <a:pPr algn="dist"/>
            <a:fld id="{4C407D74-1795-4375-B964-A6D6341F9C03}" type="slidenum">
              <a:rPr lang="zh-CN" altLang="en-US" sz="1000" smtClean="0">
                <a:solidFill>
                  <a:schemeClr val="bg1"/>
                </a:solidFill>
              </a:rPr>
              <a:t>9</a:t>
            </a:fld>
            <a:r>
              <a:rPr lang="zh-CN" altLang="en-US" sz="1000" dirty="0">
                <a:solidFill>
                  <a:schemeClr val="bg1"/>
                </a:solidFill>
              </a:rPr>
              <a:t> </a:t>
            </a:r>
            <a:r>
              <a:rPr lang="en-US" altLang="zh-CN" sz="400" dirty="0">
                <a:solidFill>
                  <a:schemeClr val="bg1"/>
                </a:solidFill>
              </a:rPr>
              <a:t>/29</a:t>
            </a:r>
            <a:endParaRPr lang="zh-CN" altLang="en-US" sz="1000" dirty="0">
              <a:solidFill>
                <a:schemeClr val="bg1"/>
              </a:solidFill>
            </a:endParaRPr>
          </a:p>
        </p:txBody>
      </p:sp>
      <p:sp>
        <p:nvSpPr>
          <p:cNvPr id="15" name="文本框 14"/>
          <p:cNvSpPr txBox="1"/>
          <p:nvPr/>
        </p:nvSpPr>
        <p:spPr>
          <a:xfrm>
            <a:off x="4081780" y="1034415"/>
            <a:ext cx="7278370" cy="1877060"/>
          </a:xfrm>
          <a:prstGeom prst="rect">
            <a:avLst/>
          </a:prstGeom>
          <a:noFill/>
        </p:spPr>
        <p:txBody>
          <a:bodyPr wrap="square" rtlCol="0">
            <a:noAutofit/>
          </a:bodyPr>
          <a:lstStyle/>
          <a:p>
            <a:pPr>
              <a:lnSpc>
                <a:spcPct val="100000"/>
              </a:lnSpc>
            </a:pPr>
            <a:r>
              <a:rPr lang="zh-CN" altLang="en-US" sz="2000" b="1">
                <a:solidFill>
                  <a:schemeClr val="accent1"/>
                </a:solidFill>
              </a:rPr>
              <a:t>东京大学（The University of Tokyo）</a:t>
            </a:r>
          </a:p>
          <a:p>
            <a:pPr>
              <a:lnSpc>
                <a:spcPct val="100000"/>
              </a:lnSpc>
            </a:pPr>
            <a:r>
              <a:rPr lang="zh-CN" altLang="en-US" sz="2000"/>
              <a:t>简称东大，世界著名研究型综合大学，日本最高学术殿堂，在全球享有极高声誉。2016年CWUR世界大学排名中名列世界第13位、日本第1位；2017年ARWU世界大学学术排名中位列世界第20位、日本第1位。</a:t>
            </a:r>
          </a:p>
          <a:p>
            <a:pPr>
              <a:lnSpc>
                <a:spcPct val="100000"/>
              </a:lnSpc>
            </a:pPr>
            <a:endParaRPr lang="zh-CN" altLang="en-US" sz="2000" b="1">
              <a:solidFill>
                <a:schemeClr val="accent1"/>
              </a:solidFill>
            </a:endParaRPr>
          </a:p>
          <a:p>
            <a:pPr>
              <a:lnSpc>
                <a:spcPct val="100000"/>
              </a:lnSpc>
            </a:pPr>
            <a:endParaRPr lang="zh-CN" altLang="en-US" sz="2000" b="1">
              <a:solidFill>
                <a:schemeClr val="accent1"/>
              </a:solidFill>
            </a:endParaRPr>
          </a:p>
          <a:p>
            <a:pPr>
              <a:lnSpc>
                <a:spcPct val="100000"/>
              </a:lnSpc>
            </a:pPr>
            <a:endParaRPr lang="zh-CN" altLang="en-US" sz="2000" b="1">
              <a:solidFill>
                <a:schemeClr val="accent1"/>
              </a:solidFill>
            </a:endParaRPr>
          </a:p>
          <a:p>
            <a:pPr>
              <a:lnSpc>
                <a:spcPct val="100000"/>
              </a:lnSpc>
            </a:pPr>
            <a:endParaRPr lang="zh-CN" altLang="en-US" sz="2000" b="1">
              <a:solidFill>
                <a:schemeClr val="accent1"/>
              </a:solidFill>
            </a:endParaRPr>
          </a:p>
          <a:p>
            <a:pPr>
              <a:lnSpc>
                <a:spcPct val="100000"/>
              </a:lnSpc>
            </a:pPr>
            <a:r>
              <a:rPr lang="zh-CN" altLang="en-US" sz="2000" b="1">
                <a:solidFill>
                  <a:schemeClr val="accent1"/>
                </a:solidFill>
              </a:rPr>
              <a:t>早稻田大学（Waseda University）</a:t>
            </a:r>
          </a:p>
          <a:p>
            <a:pPr>
              <a:lnSpc>
                <a:spcPct val="100000"/>
              </a:lnSpc>
            </a:pPr>
            <a:r>
              <a:rPr lang="zh-CN" altLang="en-US" sz="2000"/>
              <a:t>简称早大，日本私立名校，也是亚洲最为国际化的大学之一，学校推行广博教、注重综合素质的培养,传统强势科目为政治经济 学等文科科学,毕业生在企业中的满意度常年居日本第一。美国前总统克林顿、韩国前总统金泳三、以及我国 前国家主席江泽民、胡锦涛在访日时都选择了在早稻田大学进行演讲。 </a:t>
            </a:r>
          </a:p>
          <a:p>
            <a:pPr>
              <a:lnSpc>
                <a:spcPct val="100000"/>
              </a:lnSpc>
            </a:pPr>
            <a:endParaRPr lang="zh-CN" altLang="en-US" sz="2000"/>
          </a:p>
          <a:p>
            <a:pPr>
              <a:lnSpc>
                <a:spcPct val="100000"/>
              </a:lnSpc>
            </a:pPr>
            <a:endParaRPr lang="zh-CN" altLang="en-US" sz="2000"/>
          </a:p>
          <a:p>
            <a:pPr>
              <a:lnSpc>
                <a:spcPct val="100000"/>
              </a:lnSpc>
            </a:pPr>
            <a:endParaRPr lang="zh-CN" altLang="en-US" sz="2000"/>
          </a:p>
        </p:txBody>
      </p:sp>
      <p:sp>
        <p:nvSpPr>
          <p:cNvPr id="2" name="文本框 1"/>
          <p:cNvSpPr txBox="1"/>
          <p:nvPr/>
        </p:nvSpPr>
        <p:spPr>
          <a:xfrm>
            <a:off x="443230" y="6381750"/>
            <a:ext cx="6096000" cy="243840"/>
          </a:xfrm>
          <a:prstGeom prst="rect">
            <a:avLst/>
          </a:prstGeom>
          <a:noFill/>
        </p:spPr>
        <p:txBody>
          <a:bodyPr wrap="square">
            <a:spAutoFit/>
          </a:bodyPr>
          <a:lstStyle/>
          <a:p>
            <a:r>
              <a:rPr lang="en-US" altLang="zh-CN" sz="1000" b="1" dirty="0">
                <a:solidFill>
                  <a:schemeClr val="tx1"/>
                </a:solidFill>
                <a:cs typeface="+mn-ea"/>
                <a:sym typeface="+mn-lt"/>
              </a:rPr>
              <a:t>2023日本访</a:t>
            </a:r>
            <a:r>
              <a:rPr lang="zh-CN" altLang="en-US" sz="1000" b="1" dirty="0">
                <a:solidFill>
                  <a:schemeClr val="tx1"/>
                </a:solidFill>
                <a:cs typeface="+mn-ea"/>
                <a:sym typeface="+mn-lt"/>
              </a:rPr>
              <a:t>学（早稻田大学）（夏季奖学金）项目东京</a:t>
            </a:r>
            <a:r>
              <a:rPr lang="en-US" altLang="zh-CN" sz="1000" b="1" dirty="0">
                <a:solidFill>
                  <a:schemeClr val="tx1"/>
                </a:solidFill>
                <a:cs typeface="+mn-ea"/>
                <a:sym typeface="+mn-lt"/>
              </a:rPr>
              <a:t>/京都/大阪 名校访</a:t>
            </a:r>
            <a:r>
              <a:rPr lang="zh-CN" altLang="en-US" sz="1000" b="1" dirty="0">
                <a:solidFill>
                  <a:schemeClr val="tx1"/>
                </a:solidFill>
                <a:cs typeface="+mn-ea"/>
                <a:sym typeface="+mn-lt"/>
              </a:rPr>
              <a:t>学</a:t>
            </a:r>
          </a:p>
        </p:txBody>
      </p:sp>
      <p:pic>
        <p:nvPicPr>
          <p:cNvPr id="6" name="图片 5" descr="2023-05-25 18:54:05.204000"/>
          <p:cNvPicPr>
            <a:picLocks noChangeAspect="1"/>
          </p:cNvPicPr>
          <p:nvPr/>
        </p:nvPicPr>
        <p:blipFill>
          <a:blip r:embed="rId3"/>
          <a:stretch>
            <a:fillRect/>
          </a:stretch>
        </p:blipFill>
        <p:spPr>
          <a:xfrm>
            <a:off x="1011555" y="3562350"/>
            <a:ext cx="2563495" cy="2512695"/>
          </a:xfrm>
          <a:prstGeom prst="rect">
            <a:avLst/>
          </a:prstGeom>
        </p:spPr>
      </p:pic>
      <p:pic>
        <p:nvPicPr>
          <p:cNvPr id="7" name="图片 6" descr="2023-05-25 18:55:20.932000"/>
          <p:cNvPicPr>
            <a:picLocks noChangeAspect="1"/>
          </p:cNvPicPr>
          <p:nvPr/>
        </p:nvPicPr>
        <p:blipFill>
          <a:blip r:embed="rId4"/>
          <a:stretch>
            <a:fillRect/>
          </a:stretch>
        </p:blipFill>
        <p:spPr>
          <a:xfrm>
            <a:off x="1004570" y="1022350"/>
            <a:ext cx="2570480" cy="2306955"/>
          </a:xfrm>
          <a:prstGeom prst="rect">
            <a:avLst/>
          </a:prstGeom>
        </p:spPr>
      </p:pic>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ICON" val="#33155;#180959;#41814;#7887;#8291;#172724;#35023;#91320;#137004;#67845;#384872;#35732;"/>
  <p:tag name="ISLIDE.DIAGRAM" val="#889217;#798924;#815266;"/>
</p:tagLst>
</file>

<file path=ppt/tags/tag10.xml><?xml version="1.0" encoding="utf-8"?>
<p:tagLst xmlns:a="http://schemas.openxmlformats.org/drawingml/2006/main" xmlns:r="http://schemas.openxmlformats.org/officeDocument/2006/relationships" xmlns:p="http://schemas.openxmlformats.org/presentationml/2006/main">
  <p:tag name="ISLIDE.ICON" val="#33155;#180959;#41814;#7887;#8291;#172724;#35023;#91320;#137004;#67845;#384872;#35732;"/>
  <p:tag name="ISLIDE.DIAGRAM" val="#889217;#798924;#815266;#545267;#961413;#807634;"/>
</p:tagLst>
</file>

<file path=ppt/tags/tag11.xml><?xml version="1.0" encoding="utf-8"?>
<p:tagLst xmlns:a="http://schemas.openxmlformats.org/drawingml/2006/main" xmlns:r="http://schemas.openxmlformats.org/officeDocument/2006/relationships" xmlns:p="http://schemas.openxmlformats.org/presentationml/2006/main">
  <p:tag name="ISLIDE.ICON" val="#407243;#373494;#385068;#379420;#373476;#405002;#383536;"/>
  <p:tag name="ISLIDE.VECTOR" val="#331505;"/>
</p:tagLst>
</file>

<file path=ppt/tags/tag2.xml><?xml version="1.0" encoding="utf-8"?>
<p:tagLst xmlns:a="http://schemas.openxmlformats.org/drawingml/2006/main" xmlns:r="http://schemas.openxmlformats.org/officeDocument/2006/relationships" xmlns:p="http://schemas.openxmlformats.org/presentationml/2006/main">
  <p:tag name="ISLIDE.ICON" val="#33155;#180959;#41814;#7887;#8291;#172724;#35023;#91320;#137004;#67845;#384872;#35732;"/>
  <p:tag name="ISLIDE.DIAGRAM" val="#889217;#798924;#815266;"/>
</p:tagLst>
</file>

<file path=ppt/tags/tag3.xml><?xml version="1.0" encoding="utf-8"?>
<p:tagLst xmlns:a="http://schemas.openxmlformats.org/drawingml/2006/main" xmlns:r="http://schemas.openxmlformats.org/officeDocument/2006/relationships" xmlns:p="http://schemas.openxmlformats.org/presentationml/2006/main">
  <p:tag name="ISLIDE.ICON" val="#33155;#180959;#41814;#7887;#8291;#172724;#35023;#91320;#137004;#67845;#384872;#35732;"/>
  <p:tag name="ISLIDE.DIAGRAM" val="#889217;#798924;#815266;"/>
</p:tagLst>
</file>

<file path=ppt/tags/tag4.xml><?xml version="1.0" encoding="utf-8"?>
<p:tagLst xmlns:a="http://schemas.openxmlformats.org/drawingml/2006/main" xmlns:r="http://schemas.openxmlformats.org/officeDocument/2006/relationships" xmlns:p="http://schemas.openxmlformats.org/presentationml/2006/main">
  <p:tag name="ISLIDE.ICON" val="#33155;#180959;#41814;#7887;#8291;#172724;#35023;#91320;#137004;#67845;#384872;#35732;"/>
  <p:tag name="ISLIDE.DIAGRAM" val="#889217;#798924;#815266;"/>
</p:tagLst>
</file>

<file path=ppt/tags/tag5.xml><?xml version="1.0" encoding="utf-8"?>
<p:tagLst xmlns:a="http://schemas.openxmlformats.org/drawingml/2006/main" xmlns:r="http://schemas.openxmlformats.org/officeDocument/2006/relationships" xmlns:p="http://schemas.openxmlformats.org/presentationml/2006/main">
  <p:tag name="ISLIDE.ICON" val="#33155;#180959;#41814;#7887;#8291;#172724;#35023;#91320;#137004;#67845;#384872;#35732;"/>
  <p:tag name="ISLIDE.DIAGRAM" val="#889217;#798924;#815266;"/>
</p:tagLst>
</file>

<file path=ppt/tags/tag6.xml><?xml version="1.0" encoding="utf-8"?>
<p:tagLst xmlns:a="http://schemas.openxmlformats.org/drawingml/2006/main" xmlns:r="http://schemas.openxmlformats.org/officeDocument/2006/relationships" xmlns:p="http://schemas.openxmlformats.org/presentationml/2006/main">
  <p:tag name="ISLIDE.ICON" val="#33155;#180959;#41814;#7887;#8291;#172724;#35023;#91320;#137004;#67845;#384872;#35732;"/>
  <p:tag name="ISLIDE.DIAGRAM" val="#889217;#798924;#815266;#545267;#961413;#807634;#917335;#914599;#813637;"/>
</p:tagLst>
</file>

<file path=ppt/tags/tag7.xml><?xml version="1.0" encoding="utf-8"?>
<p:tagLst xmlns:a="http://schemas.openxmlformats.org/drawingml/2006/main" xmlns:r="http://schemas.openxmlformats.org/officeDocument/2006/relationships" xmlns:p="http://schemas.openxmlformats.org/presentationml/2006/main">
  <p:tag name="KSO_WM_UNIT_CREATIVECROP_PICSHAPE_ID" val="2"/>
</p:tagLst>
</file>

<file path=ppt/tags/tag8.xml><?xml version="1.0" encoding="utf-8"?>
<p:tagLst xmlns:a="http://schemas.openxmlformats.org/drawingml/2006/main" xmlns:r="http://schemas.openxmlformats.org/officeDocument/2006/relationships" xmlns:p="http://schemas.openxmlformats.org/presentationml/2006/main">
  <p:tag name="KSO_WM_UNIT_CREATIVECROP_PICSHAPE_ID" val="9"/>
</p:tagLst>
</file>

<file path=ppt/tags/tag9.xml><?xml version="1.0" encoding="utf-8"?>
<p:tagLst xmlns:a="http://schemas.openxmlformats.org/drawingml/2006/main" xmlns:r="http://schemas.openxmlformats.org/officeDocument/2006/relationships" xmlns:p="http://schemas.openxmlformats.org/presentationml/2006/main">
  <p:tag name="ISLIDE.ICON" val="#33155;#180959;#41814;#7887;#8291;#172724;#35023;#91320;#137004;#67845;#384872;#35732;"/>
  <p:tag name="ISLIDE.DIAGRAM" val="#889217;#798924;#815266;#545267;#961413;#807634;#917335;#914599;#813637;"/>
</p:tagLst>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A32020"/>
      </a:accent1>
      <a:accent2>
        <a:srgbClr val="E0301E"/>
      </a:accent2>
      <a:accent3>
        <a:srgbClr val="602320"/>
      </a:accent3>
      <a:accent4>
        <a:srgbClr val="DB536A"/>
      </a:accent4>
      <a:accent5>
        <a:srgbClr val="DC6900"/>
      </a:accent5>
      <a:accent6>
        <a:srgbClr val="FFB600"/>
      </a:accent6>
      <a:hlink>
        <a:srgbClr val="A32020"/>
      </a:hlink>
      <a:folHlink>
        <a:srgbClr val="BFBFBF"/>
      </a:folHlink>
    </a:clrScheme>
    <a:fontScheme name="b00gctoh">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A32020"/>
    </a:accent1>
    <a:accent2>
      <a:srgbClr val="E0301E"/>
    </a:accent2>
    <a:accent3>
      <a:srgbClr val="602320"/>
    </a:accent3>
    <a:accent4>
      <a:srgbClr val="DB536A"/>
    </a:accent4>
    <a:accent5>
      <a:srgbClr val="DC6900"/>
    </a:accent5>
    <a:accent6>
      <a:srgbClr val="FFB600"/>
    </a:accent6>
    <a:hlink>
      <a:srgbClr val="A32020"/>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39</TotalTime>
  <Words>1052</Words>
  <Application>Microsoft Office PowerPoint</Application>
  <PresentationFormat>宽屏</PresentationFormat>
  <Paragraphs>100</Paragraphs>
  <Slides>15</Slides>
  <Notes>0</Notes>
  <HiddenSlides>0</HiddenSlides>
  <MMClips>0</MMClips>
  <ScaleCrop>false</ScaleCrop>
  <HeadingPairs>
    <vt:vector size="6" baseType="variant">
      <vt:variant>
        <vt:lpstr>已用的字体</vt:lpstr>
      </vt:variant>
      <vt:variant>
        <vt:i4>2</vt:i4>
      </vt:variant>
      <vt:variant>
        <vt:lpstr>主题</vt:lpstr>
      </vt:variant>
      <vt:variant>
        <vt:i4>1</vt:i4>
      </vt:variant>
      <vt:variant>
        <vt:lpstr>幻灯片标题</vt:lpstr>
      </vt:variant>
      <vt:variant>
        <vt:i4>15</vt:i4>
      </vt:variant>
    </vt:vector>
  </HeadingPairs>
  <TitlesOfParts>
    <vt:vector size="18" baseType="lpstr">
      <vt:lpstr>微软雅黑</vt:lpstr>
      <vt:lpstr>Arial</vt:lpstr>
      <vt:lpstr>Office 主题​​</vt:lpstr>
      <vt:lpstr>    2023日本访学（早稻田大学） （夏季奖学金）项目    东京/京都/大阪 名校访学</vt:lpstr>
      <vt:lpstr>项目信息</vt:lpstr>
      <vt:lpstr>PowerPoint 演示文稿</vt:lpstr>
      <vt:lpstr>PowerPoint 演示文稿</vt:lpstr>
      <vt:lpstr>内容介绍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感谢您的观看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千叶大学 TOP-D留学项目 说明会</dc:title>
  <dc:creator>子墨设计</dc:creator>
  <cp:lastModifiedBy>6341</cp:lastModifiedBy>
  <cp:revision>15</cp:revision>
  <dcterms:created xsi:type="dcterms:W3CDTF">1900-01-01T00:00:00Z</dcterms:created>
  <dcterms:modified xsi:type="dcterms:W3CDTF">2023-05-26T04:03:00Z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22969B13BC208C69D429206499251E32_43</vt:lpwstr>
  </property>
  <property fmtid="{D5CDD505-2E9C-101B-9397-08002B2CF9AE}" pid="3" name="KSOProductBuildVer">
    <vt:lpwstr>2052-10.13.1</vt:lpwstr>
  </property>
</Properties>
</file>